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51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73" r:id="rId3"/>
    <p:sldId id="292" r:id="rId4"/>
    <p:sldId id="297" r:id="rId5"/>
    <p:sldId id="275" r:id="rId6"/>
    <p:sldId id="279" r:id="rId7"/>
    <p:sldId id="287" r:id="rId8"/>
    <p:sldId id="298" r:id="rId9"/>
    <p:sldId id="299" r:id="rId10"/>
    <p:sldId id="300" r:id="rId11"/>
    <p:sldId id="285" r:id="rId12"/>
    <p:sldId id="290" r:id="rId13"/>
    <p:sldId id="293" r:id="rId14"/>
    <p:sldId id="294" r:id="rId15"/>
    <p:sldId id="295" r:id="rId16"/>
    <p:sldId id="301" r:id="rId17"/>
    <p:sldId id="296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92"/>
            <p14:sldId id="297"/>
            <p14:sldId id="275"/>
            <p14:sldId id="279"/>
            <p14:sldId id="287"/>
            <p14:sldId id="298"/>
            <p14:sldId id="299"/>
            <p14:sldId id="300"/>
            <p14:sldId id="285"/>
            <p14:sldId id="290"/>
            <p14:sldId id="293"/>
            <p14:sldId id="294"/>
            <p14:sldId id="295"/>
            <p14:sldId id="301"/>
            <p14:sldId id="296"/>
          </p14:sldIdLst>
        </p14:section>
        <p14:section name="Backup Slides" id="{FEFF068A-EDE3-46F0-B0A5-49E8B343A4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a Rozenblat" initials="MCR" lastIdx="1" clrIdx="0"/>
  <p:cmAuthor id="1" name="Rozenblat, Marina" initials="RM" lastIdx="1" clrIdx="1">
    <p:extLst>
      <p:ext uri="{19B8F6BF-5375-455C-9EA6-DF929625EA0E}">
        <p15:presenceInfo xmlns:p15="http://schemas.microsoft.com/office/powerpoint/2012/main" userId="S-1-5-21-606747145-1682526488-1417001333-169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B6D"/>
    <a:srgbClr val="008080"/>
    <a:srgbClr val="3366CC"/>
    <a:srgbClr val="EDCC05"/>
    <a:srgbClr val="FFFF66"/>
    <a:srgbClr val="FFFFCC"/>
    <a:srgbClr val="FFC757"/>
    <a:srgbClr val="669900"/>
    <a:srgbClr val="FFCC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110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23AD5-E773-4DC3-A724-F3D9BB20B362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D95111E-F87A-4581-B765-FE4970117199}">
      <dgm:prSet/>
      <dgm:spPr/>
      <dgm:t>
        <a:bodyPr/>
        <a:lstStyle/>
        <a:p>
          <a:pPr rtl="0"/>
          <a:r>
            <a:rPr lang="en-US" dirty="0" smtClean="0"/>
            <a:t>Bulk</a:t>
          </a:r>
          <a:endParaRPr lang="en-US" dirty="0"/>
        </a:p>
      </dgm:t>
    </dgm:pt>
    <dgm:pt modelId="{889D314A-22AC-4C06-B556-C8F5FB94D38F}" type="parTrans" cxnId="{595BEC38-CE52-4910-9ADF-718C0DEBA998}">
      <dgm:prSet/>
      <dgm:spPr/>
      <dgm:t>
        <a:bodyPr/>
        <a:lstStyle/>
        <a:p>
          <a:endParaRPr lang="en-US"/>
        </a:p>
      </dgm:t>
    </dgm:pt>
    <dgm:pt modelId="{4A4A8609-57FE-46B4-9A85-4D456CD5D3BF}" type="sibTrans" cxnId="{595BEC38-CE52-4910-9ADF-718C0DEBA998}">
      <dgm:prSet/>
      <dgm:spPr/>
      <dgm:t>
        <a:bodyPr/>
        <a:lstStyle/>
        <a:p>
          <a:endParaRPr lang="en-US"/>
        </a:p>
      </dgm:t>
    </dgm:pt>
    <dgm:pt modelId="{2C2281F0-C25D-4D28-8E78-A3BEA25AC189}">
      <dgm:prSet/>
      <dgm:spPr/>
      <dgm:t>
        <a:bodyPr/>
        <a:lstStyle/>
        <a:p>
          <a:pPr rtl="0"/>
          <a:r>
            <a:rPr lang="en-US" dirty="0" smtClean="0"/>
            <a:t>all active NOTAMs of specific types (e.g., Domestic, Int’l)</a:t>
          </a:r>
          <a:endParaRPr lang="en-US" dirty="0"/>
        </a:p>
      </dgm:t>
    </dgm:pt>
    <dgm:pt modelId="{95D9960A-9D32-4FAB-B29E-9833C88B0965}" type="parTrans" cxnId="{348BCCA9-F1DE-4A8F-9123-894A13AC7CE3}">
      <dgm:prSet/>
      <dgm:spPr/>
      <dgm:t>
        <a:bodyPr/>
        <a:lstStyle/>
        <a:p>
          <a:endParaRPr lang="en-US"/>
        </a:p>
      </dgm:t>
    </dgm:pt>
    <dgm:pt modelId="{9748D718-9C8E-445E-88BD-507F01DB7453}" type="sibTrans" cxnId="{348BCCA9-F1DE-4A8F-9123-894A13AC7CE3}">
      <dgm:prSet/>
      <dgm:spPr/>
      <dgm:t>
        <a:bodyPr/>
        <a:lstStyle/>
        <a:p>
          <a:endParaRPr lang="en-US"/>
        </a:p>
      </dgm:t>
    </dgm:pt>
    <dgm:pt modelId="{F7DF488A-6F31-41BB-ACAE-CB5928B87B80}">
      <dgm:prSet/>
      <dgm:spPr/>
      <dgm:t>
        <a:bodyPr/>
        <a:lstStyle/>
        <a:p>
          <a:pPr rtl="0"/>
          <a:r>
            <a:rPr lang="en-US" dirty="0" smtClean="0"/>
            <a:t>Delta</a:t>
          </a:r>
          <a:endParaRPr lang="en-US" dirty="0"/>
        </a:p>
      </dgm:t>
    </dgm:pt>
    <dgm:pt modelId="{C8FAA31E-5F82-46D0-B6AE-25C47ADB1305}" type="parTrans" cxnId="{BE4B64F7-37E4-4E72-B57B-FC09D648D268}">
      <dgm:prSet/>
      <dgm:spPr/>
      <dgm:t>
        <a:bodyPr/>
        <a:lstStyle/>
        <a:p>
          <a:endParaRPr lang="en-US"/>
        </a:p>
      </dgm:t>
    </dgm:pt>
    <dgm:pt modelId="{1B53A13B-3D3B-4CA5-BFD8-D91944AFDFA7}" type="sibTrans" cxnId="{BE4B64F7-37E4-4E72-B57B-FC09D648D268}">
      <dgm:prSet/>
      <dgm:spPr/>
      <dgm:t>
        <a:bodyPr/>
        <a:lstStyle/>
        <a:p>
          <a:endParaRPr lang="en-US"/>
        </a:p>
      </dgm:t>
    </dgm:pt>
    <dgm:pt modelId="{13B91C1E-44BE-43B0-8BF5-FFF649055BC4}">
      <dgm:prSet/>
      <dgm:spPr/>
      <dgm:t>
        <a:bodyPr/>
        <a:lstStyle/>
        <a:p>
          <a:pPr rtl="0"/>
          <a:r>
            <a:rPr lang="en-US" smtClean="0"/>
            <a:t>changes to NOTAMs in last X minutes</a:t>
          </a:r>
          <a:endParaRPr lang="en-US"/>
        </a:p>
      </dgm:t>
    </dgm:pt>
    <dgm:pt modelId="{7D588AEA-1131-47A6-92DA-E0C3E8AE23DF}" type="parTrans" cxnId="{B5EB3447-6EFD-422D-A322-561BC80B307E}">
      <dgm:prSet/>
      <dgm:spPr/>
      <dgm:t>
        <a:bodyPr/>
        <a:lstStyle/>
        <a:p>
          <a:endParaRPr lang="en-US"/>
        </a:p>
      </dgm:t>
    </dgm:pt>
    <dgm:pt modelId="{7200D91B-9CE4-439C-9B9E-225E1B680E5F}" type="sibTrans" cxnId="{B5EB3447-6EFD-422D-A322-561BC80B307E}">
      <dgm:prSet/>
      <dgm:spPr/>
      <dgm:t>
        <a:bodyPr/>
        <a:lstStyle/>
        <a:p>
          <a:endParaRPr lang="en-US"/>
        </a:p>
      </dgm:t>
    </dgm:pt>
    <dgm:pt modelId="{1FF98E8E-423D-4A09-9360-AA1C2EA4D823}">
      <dgm:prSet/>
      <dgm:spPr/>
      <dgm:t>
        <a:bodyPr/>
        <a:lstStyle/>
        <a:p>
          <a:pPr rtl="0"/>
          <a:r>
            <a:rPr lang="en-US" dirty="0" smtClean="0"/>
            <a:t>Geographic</a:t>
          </a:r>
          <a:endParaRPr lang="en-US" dirty="0"/>
        </a:p>
      </dgm:t>
    </dgm:pt>
    <dgm:pt modelId="{162B0BD0-0EAE-4A10-8F37-7668CF2250B1}" type="parTrans" cxnId="{B1CDF88C-BE85-4C9A-B4BD-C99CAC6B2198}">
      <dgm:prSet/>
      <dgm:spPr/>
      <dgm:t>
        <a:bodyPr/>
        <a:lstStyle/>
        <a:p>
          <a:endParaRPr lang="en-US"/>
        </a:p>
      </dgm:t>
    </dgm:pt>
    <dgm:pt modelId="{98A9A8CA-1ADD-4037-9D70-54EFB7388DA2}" type="sibTrans" cxnId="{B1CDF88C-BE85-4C9A-B4BD-C99CAC6B2198}">
      <dgm:prSet/>
      <dgm:spPr/>
      <dgm:t>
        <a:bodyPr/>
        <a:lstStyle/>
        <a:p>
          <a:endParaRPr lang="en-US"/>
        </a:p>
      </dgm:t>
    </dgm:pt>
    <dgm:pt modelId="{AD68C467-4402-4EC9-AEFC-20AD7F4838F9}">
      <dgm:prSet/>
      <dgm:spPr/>
      <dgm:t>
        <a:bodyPr/>
        <a:lstStyle/>
        <a:p>
          <a:pPr rtl="0"/>
          <a:r>
            <a:rPr lang="en-US" dirty="0" smtClean="0"/>
            <a:t>active NOTAMs with X radius of location or coordinates</a:t>
          </a:r>
          <a:endParaRPr lang="en-US" dirty="0"/>
        </a:p>
      </dgm:t>
    </dgm:pt>
    <dgm:pt modelId="{F3D3997A-4ACD-4C3E-BFD0-C8490FA8D142}" type="parTrans" cxnId="{792B95C2-F38A-43ED-AB77-C2B9B81C2416}">
      <dgm:prSet/>
      <dgm:spPr/>
      <dgm:t>
        <a:bodyPr/>
        <a:lstStyle/>
        <a:p>
          <a:endParaRPr lang="en-US"/>
        </a:p>
      </dgm:t>
    </dgm:pt>
    <dgm:pt modelId="{51C2364D-F42E-46AE-A790-3CB9F6E77304}" type="sibTrans" cxnId="{792B95C2-F38A-43ED-AB77-C2B9B81C2416}">
      <dgm:prSet/>
      <dgm:spPr/>
      <dgm:t>
        <a:bodyPr/>
        <a:lstStyle/>
        <a:p>
          <a:endParaRPr lang="en-US"/>
        </a:p>
      </dgm:t>
    </dgm:pt>
    <dgm:pt modelId="{4B4E2208-ACE3-467B-97EA-AC18BF94B505}">
      <dgm:prSet/>
      <dgm:spPr/>
      <dgm:t>
        <a:bodyPr/>
        <a:lstStyle/>
        <a:p>
          <a:pPr rtl="0"/>
          <a:r>
            <a:rPr lang="en-US" dirty="0" smtClean="0"/>
            <a:t>Location</a:t>
          </a:r>
          <a:endParaRPr lang="en-US" dirty="0"/>
        </a:p>
      </dgm:t>
    </dgm:pt>
    <dgm:pt modelId="{563033EB-BEBB-438A-B266-C80DCD250324}" type="parTrans" cxnId="{B7F48665-C55D-4D7F-AB54-5550A1479A92}">
      <dgm:prSet/>
      <dgm:spPr/>
      <dgm:t>
        <a:bodyPr/>
        <a:lstStyle/>
        <a:p>
          <a:endParaRPr lang="en-US"/>
        </a:p>
      </dgm:t>
    </dgm:pt>
    <dgm:pt modelId="{6935D7B5-5F92-4A00-9A64-76DEC53FBE16}" type="sibTrans" cxnId="{B7F48665-C55D-4D7F-AB54-5550A1479A92}">
      <dgm:prSet/>
      <dgm:spPr/>
      <dgm:t>
        <a:bodyPr/>
        <a:lstStyle/>
        <a:p>
          <a:endParaRPr lang="en-US"/>
        </a:p>
      </dgm:t>
    </dgm:pt>
    <dgm:pt modelId="{F43D8F31-8A09-4BE5-9C03-2779C58E590A}">
      <dgm:prSet/>
      <dgm:spPr/>
      <dgm:t>
        <a:bodyPr/>
        <a:lstStyle/>
        <a:p>
          <a:pPr rtl="0"/>
          <a:r>
            <a:rPr lang="en-US" dirty="0" smtClean="0"/>
            <a:t>active NOTAMs with NOTAM location id</a:t>
          </a:r>
          <a:endParaRPr lang="en-US" dirty="0"/>
        </a:p>
      </dgm:t>
    </dgm:pt>
    <dgm:pt modelId="{2E65E8A7-B07C-40E9-B4FE-39EFE22DDCFC}" type="parTrans" cxnId="{51ECE375-DB04-4824-85EB-7D67926D3BA3}">
      <dgm:prSet/>
      <dgm:spPr/>
      <dgm:t>
        <a:bodyPr/>
        <a:lstStyle/>
        <a:p>
          <a:endParaRPr lang="en-US"/>
        </a:p>
      </dgm:t>
    </dgm:pt>
    <dgm:pt modelId="{CB6019E3-868F-45EB-979A-38278033C651}" type="sibTrans" cxnId="{51ECE375-DB04-4824-85EB-7D67926D3BA3}">
      <dgm:prSet/>
      <dgm:spPr/>
      <dgm:t>
        <a:bodyPr/>
        <a:lstStyle/>
        <a:p>
          <a:endParaRPr lang="en-US"/>
        </a:p>
      </dgm:t>
    </dgm:pt>
    <dgm:pt modelId="{69C0469D-F2CF-41DB-A180-0373B6A8486E}">
      <dgm:prSet/>
      <dgm:spPr/>
      <dgm:t>
        <a:bodyPr/>
        <a:lstStyle/>
        <a:p>
          <a:pPr rtl="0"/>
          <a:r>
            <a:rPr lang="en-US" dirty="0" smtClean="0"/>
            <a:t>Free Text Search</a:t>
          </a:r>
          <a:endParaRPr lang="en-US" dirty="0"/>
        </a:p>
      </dgm:t>
    </dgm:pt>
    <dgm:pt modelId="{2A3CC467-CB3C-43E5-A9A4-4CF8D3F2C1F3}" type="parTrans" cxnId="{15C8A183-F311-499E-86B4-BA5A8371CAEF}">
      <dgm:prSet/>
      <dgm:spPr/>
      <dgm:t>
        <a:bodyPr/>
        <a:lstStyle/>
        <a:p>
          <a:endParaRPr lang="en-US"/>
        </a:p>
      </dgm:t>
    </dgm:pt>
    <dgm:pt modelId="{EC93D6E1-F69F-4E77-B130-23681BA5892B}" type="sibTrans" cxnId="{15C8A183-F311-499E-86B4-BA5A8371CAEF}">
      <dgm:prSet/>
      <dgm:spPr/>
      <dgm:t>
        <a:bodyPr/>
        <a:lstStyle/>
        <a:p>
          <a:endParaRPr lang="en-US"/>
        </a:p>
      </dgm:t>
    </dgm:pt>
    <dgm:pt modelId="{9E3019D5-7E15-4406-945E-4ECAD628DAD9}">
      <dgm:prSet/>
      <dgm:spPr/>
      <dgm:t>
        <a:bodyPr/>
        <a:lstStyle/>
        <a:p>
          <a:pPr rtl="0"/>
          <a:r>
            <a:rPr lang="en-US" dirty="0" smtClean="0"/>
            <a:t>active NOTAMs that match text string</a:t>
          </a:r>
          <a:endParaRPr lang="en-US" dirty="0"/>
        </a:p>
      </dgm:t>
    </dgm:pt>
    <dgm:pt modelId="{1059F9D6-ED83-4003-8E04-406CD089A944}" type="parTrans" cxnId="{9BB99F70-53D5-422D-A3A9-EE9D5DBC8AF0}">
      <dgm:prSet/>
      <dgm:spPr/>
      <dgm:t>
        <a:bodyPr/>
        <a:lstStyle/>
        <a:p>
          <a:endParaRPr lang="en-US"/>
        </a:p>
      </dgm:t>
    </dgm:pt>
    <dgm:pt modelId="{2B0E84AE-AE1B-4CAF-A599-E80AC82F9AEB}" type="sibTrans" cxnId="{9BB99F70-53D5-422D-A3A9-EE9D5DBC8AF0}">
      <dgm:prSet/>
      <dgm:spPr/>
      <dgm:t>
        <a:bodyPr/>
        <a:lstStyle/>
        <a:p>
          <a:endParaRPr lang="en-US"/>
        </a:p>
      </dgm:t>
    </dgm:pt>
    <dgm:pt modelId="{214E8B11-E9EA-4CFC-BF01-A7733A41BAE2}" type="pres">
      <dgm:prSet presAssocID="{12B23AD5-E773-4DC3-A724-F3D9BB20B3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A6237-2C72-4B49-A235-522A08209450}" type="pres">
      <dgm:prSet presAssocID="{6D95111E-F87A-4581-B765-FE4970117199}" presName="linNode" presStyleCnt="0"/>
      <dgm:spPr/>
      <dgm:t>
        <a:bodyPr/>
        <a:lstStyle/>
        <a:p>
          <a:endParaRPr lang="en-US"/>
        </a:p>
      </dgm:t>
    </dgm:pt>
    <dgm:pt modelId="{A71384C5-144C-48C3-A03E-F43E67AA5F96}" type="pres">
      <dgm:prSet presAssocID="{6D95111E-F87A-4581-B765-FE497011719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61FEA-C939-4741-88B6-0CE55030AB32}" type="pres">
      <dgm:prSet presAssocID="{6D95111E-F87A-4581-B765-FE497011719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C961A-E93A-47C5-B1A3-CD12EDB856C7}" type="pres">
      <dgm:prSet presAssocID="{4A4A8609-57FE-46B4-9A85-4D456CD5D3BF}" presName="sp" presStyleCnt="0"/>
      <dgm:spPr/>
      <dgm:t>
        <a:bodyPr/>
        <a:lstStyle/>
        <a:p>
          <a:endParaRPr lang="en-US"/>
        </a:p>
      </dgm:t>
    </dgm:pt>
    <dgm:pt modelId="{BEB468D3-EC2A-41DD-88EC-84688A8660DE}" type="pres">
      <dgm:prSet presAssocID="{F7DF488A-6F31-41BB-ACAE-CB5928B87B80}" presName="linNode" presStyleCnt="0"/>
      <dgm:spPr/>
      <dgm:t>
        <a:bodyPr/>
        <a:lstStyle/>
        <a:p>
          <a:endParaRPr lang="en-US"/>
        </a:p>
      </dgm:t>
    </dgm:pt>
    <dgm:pt modelId="{418F9DDB-D88F-4997-BFDF-7F50289039AF}" type="pres">
      <dgm:prSet presAssocID="{F7DF488A-6F31-41BB-ACAE-CB5928B87B8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0C9B1-42CE-4FD3-90D5-AC707AE0E988}" type="pres">
      <dgm:prSet presAssocID="{F7DF488A-6F31-41BB-ACAE-CB5928B87B8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DDFF7-9886-47E1-84FA-5B64F163A439}" type="pres">
      <dgm:prSet presAssocID="{1B53A13B-3D3B-4CA5-BFD8-D91944AFDFA7}" presName="sp" presStyleCnt="0"/>
      <dgm:spPr/>
      <dgm:t>
        <a:bodyPr/>
        <a:lstStyle/>
        <a:p>
          <a:endParaRPr lang="en-US"/>
        </a:p>
      </dgm:t>
    </dgm:pt>
    <dgm:pt modelId="{4665AD76-4748-4821-A514-C0CB66B6D5BF}" type="pres">
      <dgm:prSet presAssocID="{1FF98E8E-423D-4A09-9360-AA1C2EA4D823}" presName="linNode" presStyleCnt="0"/>
      <dgm:spPr/>
      <dgm:t>
        <a:bodyPr/>
        <a:lstStyle/>
        <a:p>
          <a:endParaRPr lang="en-US"/>
        </a:p>
      </dgm:t>
    </dgm:pt>
    <dgm:pt modelId="{4CBF3941-62B4-4F15-AD98-87D087A87BF6}" type="pres">
      <dgm:prSet presAssocID="{1FF98E8E-423D-4A09-9360-AA1C2EA4D82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8C5F6-DF83-4B74-B314-906BD1E34532}" type="pres">
      <dgm:prSet presAssocID="{1FF98E8E-423D-4A09-9360-AA1C2EA4D82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E59F0-E5F8-48A0-87FA-70FBBBDDA996}" type="pres">
      <dgm:prSet presAssocID="{98A9A8CA-1ADD-4037-9D70-54EFB7388DA2}" presName="sp" presStyleCnt="0"/>
      <dgm:spPr/>
      <dgm:t>
        <a:bodyPr/>
        <a:lstStyle/>
        <a:p>
          <a:endParaRPr lang="en-US"/>
        </a:p>
      </dgm:t>
    </dgm:pt>
    <dgm:pt modelId="{CC2FF106-510D-4921-A1DF-D06C327611F8}" type="pres">
      <dgm:prSet presAssocID="{4B4E2208-ACE3-467B-97EA-AC18BF94B505}" presName="linNode" presStyleCnt="0"/>
      <dgm:spPr/>
      <dgm:t>
        <a:bodyPr/>
        <a:lstStyle/>
        <a:p>
          <a:endParaRPr lang="en-US"/>
        </a:p>
      </dgm:t>
    </dgm:pt>
    <dgm:pt modelId="{FD20E075-1FEB-4E50-BC18-8D5500EC0C7C}" type="pres">
      <dgm:prSet presAssocID="{4B4E2208-ACE3-467B-97EA-AC18BF94B50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44C0-02C9-4415-BCE8-D1CE5BA05A63}" type="pres">
      <dgm:prSet presAssocID="{4B4E2208-ACE3-467B-97EA-AC18BF94B505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4A28A-219B-42F9-A006-1C4DF078A9C7}" type="pres">
      <dgm:prSet presAssocID="{6935D7B5-5F92-4A00-9A64-76DEC53FBE16}" presName="sp" presStyleCnt="0"/>
      <dgm:spPr/>
      <dgm:t>
        <a:bodyPr/>
        <a:lstStyle/>
        <a:p>
          <a:endParaRPr lang="en-US"/>
        </a:p>
      </dgm:t>
    </dgm:pt>
    <dgm:pt modelId="{91C91E60-7FCA-4CD5-9BA9-E5A84045D8EC}" type="pres">
      <dgm:prSet presAssocID="{69C0469D-F2CF-41DB-A180-0373B6A8486E}" presName="linNode" presStyleCnt="0"/>
      <dgm:spPr/>
      <dgm:t>
        <a:bodyPr/>
        <a:lstStyle/>
        <a:p>
          <a:endParaRPr lang="en-US"/>
        </a:p>
      </dgm:t>
    </dgm:pt>
    <dgm:pt modelId="{4D186C60-6AFD-45FF-8BDA-689B17103084}" type="pres">
      <dgm:prSet presAssocID="{69C0469D-F2CF-41DB-A180-0373B6A8486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9731F-4EB2-427A-981D-491CD9D55543}" type="pres">
      <dgm:prSet presAssocID="{69C0469D-F2CF-41DB-A180-0373B6A8486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ECE375-DB04-4824-85EB-7D67926D3BA3}" srcId="{4B4E2208-ACE3-467B-97EA-AC18BF94B505}" destId="{F43D8F31-8A09-4BE5-9C03-2779C58E590A}" srcOrd="0" destOrd="0" parTransId="{2E65E8A7-B07C-40E9-B4FE-39EFE22DDCFC}" sibTransId="{CB6019E3-868F-45EB-979A-38278033C651}"/>
    <dgm:cxn modelId="{792B95C2-F38A-43ED-AB77-C2B9B81C2416}" srcId="{1FF98E8E-423D-4A09-9360-AA1C2EA4D823}" destId="{AD68C467-4402-4EC9-AEFC-20AD7F4838F9}" srcOrd="0" destOrd="0" parTransId="{F3D3997A-4ACD-4C3E-BFD0-C8490FA8D142}" sibTransId="{51C2364D-F42E-46AE-A790-3CB9F6E77304}"/>
    <dgm:cxn modelId="{68FE8352-01FC-48BA-8854-46BCEB3744B9}" type="presOf" srcId="{13B91C1E-44BE-43B0-8BF5-FFF649055BC4}" destId="{96B0C9B1-42CE-4FD3-90D5-AC707AE0E988}" srcOrd="0" destOrd="0" presId="urn:microsoft.com/office/officeart/2005/8/layout/vList5"/>
    <dgm:cxn modelId="{79E9C632-6A05-4B53-BE29-6AC8BD3B43A3}" type="presOf" srcId="{2C2281F0-C25D-4D28-8E78-A3BEA25AC189}" destId="{E3C61FEA-C939-4741-88B6-0CE55030AB32}" srcOrd="0" destOrd="0" presId="urn:microsoft.com/office/officeart/2005/8/layout/vList5"/>
    <dgm:cxn modelId="{2412AC5F-2FF3-4E61-BBC7-FE15575CD3D6}" type="presOf" srcId="{F7DF488A-6F31-41BB-ACAE-CB5928B87B80}" destId="{418F9DDB-D88F-4997-BFDF-7F50289039AF}" srcOrd="0" destOrd="0" presId="urn:microsoft.com/office/officeart/2005/8/layout/vList5"/>
    <dgm:cxn modelId="{595BEC38-CE52-4910-9ADF-718C0DEBA998}" srcId="{12B23AD5-E773-4DC3-A724-F3D9BB20B362}" destId="{6D95111E-F87A-4581-B765-FE4970117199}" srcOrd="0" destOrd="0" parTransId="{889D314A-22AC-4C06-B556-C8F5FB94D38F}" sibTransId="{4A4A8609-57FE-46B4-9A85-4D456CD5D3BF}"/>
    <dgm:cxn modelId="{AB621BB5-0AF5-42D8-B084-AADB96C35D3A}" type="presOf" srcId="{1FF98E8E-423D-4A09-9360-AA1C2EA4D823}" destId="{4CBF3941-62B4-4F15-AD98-87D087A87BF6}" srcOrd="0" destOrd="0" presId="urn:microsoft.com/office/officeart/2005/8/layout/vList5"/>
    <dgm:cxn modelId="{15C8A183-F311-499E-86B4-BA5A8371CAEF}" srcId="{12B23AD5-E773-4DC3-A724-F3D9BB20B362}" destId="{69C0469D-F2CF-41DB-A180-0373B6A8486E}" srcOrd="4" destOrd="0" parTransId="{2A3CC467-CB3C-43E5-A9A4-4CF8D3F2C1F3}" sibTransId="{EC93D6E1-F69F-4E77-B130-23681BA5892B}"/>
    <dgm:cxn modelId="{EFDFA49D-4350-45EB-A1D1-426B82781B30}" type="presOf" srcId="{9E3019D5-7E15-4406-945E-4ECAD628DAD9}" destId="{BC69731F-4EB2-427A-981D-491CD9D55543}" srcOrd="0" destOrd="0" presId="urn:microsoft.com/office/officeart/2005/8/layout/vList5"/>
    <dgm:cxn modelId="{C570849F-8887-4D3B-AF48-E1265BDC749A}" type="presOf" srcId="{F43D8F31-8A09-4BE5-9C03-2779C58E590A}" destId="{B1EF44C0-02C9-4415-BCE8-D1CE5BA05A63}" srcOrd="0" destOrd="0" presId="urn:microsoft.com/office/officeart/2005/8/layout/vList5"/>
    <dgm:cxn modelId="{82468B43-AB1B-43F7-968D-BDDFEDA7B1FD}" type="presOf" srcId="{AD68C467-4402-4EC9-AEFC-20AD7F4838F9}" destId="{B198C5F6-DF83-4B74-B314-906BD1E34532}" srcOrd="0" destOrd="0" presId="urn:microsoft.com/office/officeart/2005/8/layout/vList5"/>
    <dgm:cxn modelId="{B5EB3447-6EFD-422D-A322-561BC80B307E}" srcId="{F7DF488A-6F31-41BB-ACAE-CB5928B87B80}" destId="{13B91C1E-44BE-43B0-8BF5-FFF649055BC4}" srcOrd="0" destOrd="0" parTransId="{7D588AEA-1131-47A6-92DA-E0C3E8AE23DF}" sibTransId="{7200D91B-9CE4-439C-9B9E-225E1B680E5F}"/>
    <dgm:cxn modelId="{B0E02707-B28D-416D-9D90-2E4C48F8A31C}" type="presOf" srcId="{6D95111E-F87A-4581-B765-FE4970117199}" destId="{A71384C5-144C-48C3-A03E-F43E67AA5F96}" srcOrd="0" destOrd="0" presId="urn:microsoft.com/office/officeart/2005/8/layout/vList5"/>
    <dgm:cxn modelId="{63C62969-C692-4104-951C-D018DB224302}" type="presOf" srcId="{69C0469D-F2CF-41DB-A180-0373B6A8486E}" destId="{4D186C60-6AFD-45FF-8BDA-689B17103084}" srcOrd="0" destOrd="0" presId="urn:microsoft.com/office/officeart/2005/8/layout/vList5"/>
    <dgm:cxn modelId="{9BB99F70-53D5-422D-A3A9-EE9D5DBC8AF0}" srcId="{69C0469D-F2CF-41DB-A180-0373B6A8486E}" destId="{9E3019D5-7E15-4406-945E-4ECAD628DAD9}" srcOrd="0" destOrd="0" parTransId="{1059F9D6-ED83-4003-8E04-406CD089A944}" sibTransId="{2B0E84AE-AE1B-4CAF-A599-E80AC82F9AEB}"/>
    <dgm:cxn modelId="{C7C63F09-F7E6-4461-823C-BE00FFFC38BD}" type="presOf" srcId="{12B23AD5-E773-4DC3-A724-F3D9BB20B362}" destId="{214E8B11-E9EA-4CFC-BF01-A7733A41BAE2}" srcOrd="0" destOrd="0" presId="urn:microsoft.com/office/officeart/2005/8/layout/vList5"/>
    <dgm:cxn modelId="{348BCCA9-F1DE-4A8F-9123-894A13AC7CE3}" srcId="{6D95111E-F87A-4581-B765-FE4970117199}" destId="{2C2281F0-C25D-4D28-8E78-A3BEA25AC189}" srcOrd="0" destOrd="0" parTransId="{95D9960A-9D32-4FAB-B29E-9833C88B0965}" sibTransId="{9748D718-9C8E-445E-88BD-507F01DB7453}"/>
    <dgm:cxn modelId="{BE4B64F7-37E4-4E72-B57B-FC09D648D268}" srcId="{12B23AD5-E773-4DC3-A724-F3D9BB20B362}" destId="{F7DF488A-6F31-41BB-ACAE-CB5928B87B80}" srcOrd="1" destOrd="0" parTransId="{C8FAA31E-5F82-46D0-B6AE-25C47ADB1305}" sibTransId="{1B53A13B-3D3B-4CA5-BFD8-D91944AFDFA7}"/>
    <dgm:cxn modelId="{B7F48665-C55D-4D7F-AB54-5550A1479A92}" srcId="{12B23AD5-E773-4DC3-A724-F3D9BB20B362}" destId="{4B4E2208-ACE3-467B-97EA-AC18BF94B505}" srcOrd="3" destOrd="0" parTransId="{563033EB-BEBB-438A-B266-C80DCD250324}" sibTransId="{6935D7B5-5F92-4A00-9A64-76DEC53FBE16}"/>
    <dgm:cxn modelId="{B1CDF88C-BE85-4C9A-B4BD-C99CAC6B2198}" srcId="{12B23AD5-E773-4DC3-A724-F3D9BB20B362}" destId="{1FF98E8E-423D-4A09-9360-AA1C2EA4D823}" srcOrd="2" destOrd="0" parTransId="{162B0BD0-0EAE-4A10-8F37-7668CF2250B1}" sibTransId="{98A9A8CA-1ADD-4037-9D70-54EFB7388DA2}"/>
    <dgm:cxn modelId="{EFE6B999-2813-4835-A605-A52FC103739C}" type="presOf" srcId="{4B4E2208-ACE3-467B-97EA-AC18BF94B505}" destId="{FD20E075-1FEB-4E50-BC18-8D5500EC0C7C}" srcOrd="0" destOrd="0" presId="urn:microsoft.com/office/officeart/2005/8/layout/vList5"/>
    <dgm:cxn modelId="{93EFF1FF-B957-4158-95C3-4C5156403DE1}" type="presParOf" srcId="{214E8B11-E9EA-4CFC-BF01-A7733A41BAE2}" destId="{FDAA6237-2C72-4B49-A235-522A08209450}" srcOrd="0" destOrd="0" presId="urn:microsoft.com/office/officeart/2005/8/layout/vList5"/>
    <dgm:cxn modelId="{D906DE67-6933-4F52-937F-EE0AF3A3B34A}" type="presParOf" srcId="{FDAA6237-2C72-4B49-A235-522A08209450}" destId="{A71384C5-144C-48C3-A03E-F43E67AA5F96}" srcOrd="0" destOrd="0" presId="urn:microsoft.com/office/officeart/2005/8/layout/vList5"/>
    <dgm:cxn modelId="{20BD0DD3-003E-4DFA-8220-5E1776040D93}" type="presParOf" srcId="{FDAA6237-2C72-4B49-A235-522A08209450}" destId="{E3C61FEA-C939-4741-88B6-0CE55030AB32}" srcOrd="1" destOrd="0" presId="urn:microsoft.com/office/officeart/2005/8/layout/vList5"/>
    <dgm:cxn modelId="{A6ACBC1B-4B58-47EE-B816-54CF4CD75685}" type="presParOf" srcId="{214E8B11-E9EA-4CFC-BF01-A7733A41BAE2}" destId="{5F1C961A-E93A-47C5-B1A3-CD12EDB856C7}" srcOrd="1" destOrd="0" presId="urn:microsoft.com/office/officeart/2005/8/layout/vList5"/>
    <dgm:cxn modelId="{1F9302CA-5081-4036-A638-CBD96A9162C3}" type="presParOf" srcId="{214E8B11-E9EA-4CFC-BF01-A7733A41BAE2}" destId="{BEB468D3-EC2A-41DD-88EC-84688A8660DE}" srcOrd="2" destOrd="0" presId="urn:microsoft.com/office/officeart/2005/8/layout/vList5"/>
    <dgm:cxn modelId="{30378BAD-DA1B-4628-B0BC-44069CD060E0}" type="presParOf" srcId="{BEB468D3-EC2A-41DD-88EC-84688A8660DE}" destId="{418F9DDB-D88F-4997-BFDF-7F50289039AF}" srcOrd="0" destOrd="0" presId="urn:microsoft.com/office/officeart/2005/8/layout/vList5"/>
    <dgm:cxn modelId="{138B3DF3-509A-40E7-B08C-C17A24F441A7}" type="presParOf" srcId="{BEB468D3-EC2A-41DD-88EC-84688A8660DE}" destId="{96B0C9B1-42CE-4FD3-90D5-AC707AE0E988}" srcOrd="1" destOrd="0" presId="urn:microsoft.com/office/officeart/2005/8/layout/vList5"/>
    <dgm:cxn modelId="{4D821FC9-9FF5-461B-BE99-E219EFAF2DE1}" type="presParOf" srcId="{214E8B11-E9EA-4CFC-BF01-A7733A41BAE2}" destId="{E69DDFF7-9886-47E1-84FA-5B64F163A439}" srcOrd="3" destOrd="0" presId="urn:microsoft.com/office/officeart/2005/8/layout/vList5"/>
    <dgm:cxn modelId="{6E27D4E2-F47E-4B25-8058-B74A1A94CB16}" type="presParOf" srcId="{214E8B11-E9EA-4CFC-BF01-A7733A41BAE2}" destId="{4665AD76-4748-4821-A514-C0CB66B6D5BF}" srcOrd="4" destOrd="0" presId="urn:microsoft.com/office/officeart/2005/8/layout/vList5"/>
    <dgm:cxn modelId="{FBDFD520-3AFD-4753-8A62-14EAB1D8B693}" type="presParOf" srcId="{4665AD76-4748-4821-A514-C0CB66B6D5BF}" destId="{4CBF3941-62B4-4F15-AD98-87D087A87BF6}" srcOrd="0" destOrd="0" presId="urn:microsoft.com/office/officeart/2005/8/layout/vList5"/>
    <dgm:cxn modelId="{954B6B44-FBB7-4006-B546-2FEBDC2A6F07}" type="presParOf" srcId="{4665AD76-4748-4821-A514-C0CB66B6D5BF}" destId="{B198C5F6-DF83-4B74-B314-906BD1E34532}" srcOrd="1" destOrd="0" presId="urn:microsoft.com/office/officeart/2005/8/layout/vList5"/>
    <dgm:cxn modelId="{7FB6218C-6A74-4D47-8C5F-C62F2C1F3706}" type="presParOf" srcId="{214E8B11-E9EA-4CFC-BF01-A7733A41BAE2}" destId="{F55E59F0-E5F8-48A0-87FA-70FBBBDDA996}" srcOrd="5" destOrd="0" presId="urn:microsoft.com/office/officeart/2005/8/layout/vList5"/>
    <dgm:cxn modelId="{DD8E3937-2BC1-4C4E-B5D1-7136E2A1726D}" type="presParOf" srcId="{214E8B11-E9EA-4CFC-BF01-A7733A41BAE2}" destId="{CC2FF106-510D-4921-A1DF-D06C327611F8}" srcOrd="6" destOrd="0" presId="urn:microsoft.com/office/officeart/2005/8/layout/vList5"/>
    <dgm:cxn modelId="{948BD77A-3020-4ABA-BF20-BA460B7A421F}" type="presParOf" srcId="{CC2FF106-510D-4921-A1DF-D06C327611F8}" destId="{FD20E075-1FEB-4E50-BC18-8D5500EC0C7C}" srcOrd="0" destOrd="0" presId="urn:microsoft.com/office/officeart/2005/8/layout/vList5"/>
    <dgm:cxn modelId="{C27CE424-0055-4CC1-AA05-731D29C472F8}" type="presParOf" srcId="{CC2FF106-510D-4921-A1DF-D06C327611F8}" destId="{B1EF44C0-02C9-4415-BCE8-D1CE5BA05A63}" srcOrd="1" destOrd="0" presId="urn:microsoft.com/office/officeart/2005/8/layout/vList5"/>
    <dgm:cxn modelId="{E3E2697C-6D96-403A-8F35-092CE90CE80B}" type="presParOf" srcId="{214E8B11-E9EA-4CFC-BF01-A7733A41BAE2}" destId="{4FD4A28A-219B-42F9-A006-1C4DF078A9C7}" srcOrd="7" destOrd="0" presId="urn:microsoft.com/office/officeart/2005/8/layout/vList5"/>
    <dgm:cxn modelId="{8E09EF37-8AF5-4872-B4DF-1CAECFDFFEA4}" type="presParOf" srcId="{214E8B11-E9EA-4CFC-BF01-A7733A41BAE2}" destId="{91C91E60-7FCA-4CD5-9BA9-E5A84045D8EC}" srcOrd="8" destOrd="0" presId="urn:microsoft.com/office/officeart/2005/8/layout/vList5"/>
    <dgm:cxn modelId="{BC407A11-2126-475E-93AB-2AD63947089A}" type="presParOf" srcId="{91C91E60-7FCA-4CD5-9BA9-E5A84045D8EC}" destId="{4D186C60-6AFD-45FF-8BDA-689B17103084}" srcOrd="0" destOrd="0" presId="urn:microsoft.com/office/officeart/2005/8/layout/vList5"/>
    <dgm:cxn modelId="{7CA38B42-D677-428D-A2B7-5F0D4A236C86}" type="presParOf" srcId="{91C91E60-7FCA-4CD5-9BA9-E5A84045D8EC}" destId="{BC69731F-4EB2-427A-981D-491CD9D555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F027A-99DD-46FE-B3E2-DBF6E6C11F12}" type="doc">
      <dgm:prSet loTypeId="urn:microsoft.com/office/officeart/2005/8/layout/vList3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D79D17-8CAB-4420-A6EE-2477B72850F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System Development and Testing</a:t>
          </a:r>
        </a:p>
      </dgm:t>
    </dgm:pt>
    <dgm:pt modelId="{5C1F3FE6-D262-45E0-AD40-90CC8FDDAA7D}" type="parTrans" cxnId="{96137F16-8A40-4815-B1F6-3ADE47569CF2}">
      <dgm:prSet/>
      <dgm:spPr/>
      <dgm:t>
        <a:bodyPr/>
        <a:lstStyle/>
        <a:p>
          <a:endParaRPr lang="en-US"/>
        </a:p>
      </dgm:t>
    </dgm:pt>
    <dgm:pt modelId="{C8E5026B-6C63-415F-8354-3F901D2D228A}" type="sibTrans" cxnId="{96137F16-8A40-4815-B1F6-3ADE47569CF2}">
      <dgm:prSet/>
      <dgm:spPr/>
      <dgm:t>
        <a:bodyPr/>
        <a:lstStyle/>
        <a:p>
          <a:endParaRPr lang="en-US"/>
        </a:p>
      </dgm:t>
    </dgm:pt>
    <dgm:pt modelId="{30B0D973-FDF0-4712-9B6E-05EA90A7D113}">
      <dgm:prSet phldrT="[Text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dirty="0"/>
            <a:t>Operational</a:t>
          </a:r>
        </a:p>
      </dgm:t>
    </dgm:pt>
    <dgm:pt modelId="{BFB7A0CB-5F31-4497-9406-EC5EEB972CF6}" type="parTrans" cxnId="{56891B60-5862-46B4-A223-AB49E360A265}">
      <dgm:prSet/>
      <dgm:spPr/>
      <dgm:t>
        <a:bodyPr/>
        <a:lstStyle/>
        <a:p>
          <a:endParaRPr lang="en-US"/>
        </a:p>
      </dgm:t>
    </dgm:pt>
    <dgm:pt modelId="{3B434CA3-0A7F-495D-A5B0-BDE2379907BE}" type="sibTrans" cxnId="{56891B60-5862-46B4-A223-AB49E360A265}">
      <dgm:prSet/>
      <dgm:spPr/>
      <dgm:t>
        <a:bodyPr/>
        <a:lstStyle/>
        <a:p>
          <a:endParaRPr lang="en-US"/>
        </a:p>
      </dgm:t>
    </dgm:pt>
    <dgm:pt modelId="{411EEE7C-3C27-4664-BC9E-1C8B45081EC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Test Agreements with FNS Program Office</a:t>
          </a:r>
        </a:p>
      </dgm:t>
    </dgm:pt>
    <dgm:pt modelId="{D0F1443C-1359-4140-B08F-4965B275A5D1}" type="parTrans" cxnId="{81E96949-7D97-4CE1-9926-EB5512F9EC67}">
      <dgm:prSet/>
      <dgm:spPr/>
      <dgm:t>
        <a:bodyPr/>
        <a:lstStyle/>
        <a:p>
          <a:endParaRPr lang="en-US"/>
        </a:p>
      </dgm:t>
    </dgm:pt>
    <dgm:pt modelId="{3C84E50D-C034-4629-BF07-20D1B17F0D27}" type="sibTrans" cxnId="{81E96949-7D97-4CE1-9926-EB5512F9EC67}">
      <dgm:prSet/>
      <dgm:spPr/>
      <dgm:t>
        <a:bodyPr/>
        <a:lstStyle/>
        <a:p>
          <a:endParaRPr lang="en-US"/>
        </a:p>
      </dgm:t>
    </dgm:pt>
    <dgm:pt modelId="{D16DF6A1-DD8C-4B4D-B531-0D7B80AB6C03}">
      <dgm:prSet phldrT="[Text]"/>
      <dgm:spPr>
        <a:solidFill>
          <a:srgbClr val="3399FF"/>
        </a:solidFill>
      </dgm:spPr>
      <dgm:t>
        <a:bodyPr/>
        <a:lstStyle/>
        <a:p>
          <a:r>
            <a:rPr lang="en-US" dirty="0"/>
            <a:t>Coordinate with and connect to SWIM</a:t>
          </a:r>
        </a:p>
      </dgm:t>
    </dgm:pt>
    <dgm:pt modelId="{E8102013-124E-4510-9AA0-BE827D08FDEE}" type="sibTrans" cxnId="{908B04A9-7AB9-4C86-B734-8571EFA69213}">
      <dgm:prSet/>
      <dgm:spPr/>
      <dgm:t>
        <a:bodyPr/>
        <a:lstStyle/>
        <a:p>
          <a:endParaRPr lang="en-US"/>
        </a:p>
      </dgm:t>
    </dgm:pt>
    <dgm:pt modelId="{CA736668-3EFC-4784-AAC7-507CB44BEA43}" type="parTrans" cxnId="{908B04A9-7AB9-4C86-B734-8571EFA69213}">
      <dgm:prSet/>
      <dgm:spPr/>
      <dgm:t>
        <a:bodyPr/>
        <a:lstStyle/>
        <a:p>
          <a:endParaRPr lang="en-US"/>
        </a:p>
      </dgm:t>
    </dgm:pt>
    <dgm:pt modelId="{384C9624-D813-41FC-B72E-772456E3FE50}" type="pres">
      <dgm:prSet presAssocID="{D2FF027A-99DD-46FE-B3E2-DBF6E6C11F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D69CB7-7EFE-4E55-810B-C6B6BED3760B}" type="pres">
      <dgm:prSet presAssocID="{411EEE7C-3C27-4664-BC9E-1C8B45081EC2}" presName="composite" presStyleCnt="0"/>
      <dgm:spPr/>
    </dgm:pt>
    <dgm:pt modelId="{09D4735E-5242-4495-A23F-F50B479E0833}" type="pres">
      <dgm:prSet presAssocID="{411EEE7C-3C27-4664-BC9E-1C8B45081EC2}" presName="imgShp" presStyleLbl="fgImgPlace1" presStyleIdx="0" presStyleCnt="4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9E7899C7-BB7E-48FA-A86E-279E7C20466F}" type="pres">
      <dgm:prSet presAssocID="{411EEE7C-3C27-4664-BC9E-1C8B45081EC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8928C-AC19-421A-8011-B4E609BC7003}" type="pres">
      <dgm:prSet presAssocID="{3C84E50D-C034-4629-BF07-20D1B17F0D27}" presName="spacing" presStyleCnt="0"/>
      <dgm:spPr/>
    </dgm:pt>
    <dgm:pt modelId="{BF841492-2729-44D7-825C-2359EE35ADC8}" type="pres">
      <dgm:prSet presAssocID="{95D79D17-8CAB-4420-A6EE-2477B72850F0}" presName="composite" presStyleCnt="0"/>
      <dgm:spPr/>
    </dgm:pt>
    <dgm:pt modelId="{81B11B3D-7E46-4D6A-8433-8E6969B16590}" type="pres">
      <dgm:prSet presAssocID="{95D79D17-8CAB-4420-A6EE-2477B72850F0}" presName="imgShp" presStyleLbl="fgImgPlace1" presStyleIdx="1" presStyleCnt="4"/>
      <dgm:spPr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F77E45AD-DB2D-44C8-A967-3351FEFF4CDD}" type="pres">
      <dgm:prSet presAssocID="{95D79D17-8CAB-4420-A6EE-2477B72850F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61408-D2DE-41FF-9AB4-F6C010FDDC2D}" type="pres">
      <dgm:prSet presAssocID="{C8E5026B-6C63-415F-8354-3F901D2D228A}" presName="spacing" presStyleCnt="0"/>
      <dgm:spPr/>
    </dgm:pt>
    <dgm:pt modelId="{3F7F5377-CB1A-49DA-9737-C208BBE2E556}" type="pres">
      <dgm:prSet presAssocID="{D16DF6A1-DD8C-4B4D-B531-0D7B80AB6C03}" presName="composite" presStyleCnt="0"/>
      <dgm:spPr/>
    </dgm:pt>
    <dgm:pt modelId="{CABA639F-B477-4CC0-99BC-E0FF842B6ADB}" type="pres">
      <dgm:prSet presAssocID="{D16DF6A1-DD8C-4B4D-B531-0D7B80AB6C03}" presName="imgShp" presStyleLbl="fgImgPlace1" presStyleIdx="2" presStyleCnt="4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US"/>
        </a:p>
      </dgm:t>
    </dgm:pt>
    <dgm:pt modelId="{8671F069-54E7-486D-92B2-05EA8C231968}" type="pres">
      <dgm:prSet presAssocID="{D16DF6A1-DD8C-4B4D-B531-0D7B80AB6C0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C4529-7036-408E-8C1F-C0BA2BF14E22}" type="pres">
      <dgm:prSet presAssocID="{E8102013-124E-4510-9AA0-BE827D08FDEE}" presName="spacing" presStyleCnt="0"/>
      <dgm:spPr/>
    </dgm:pt>
    <dgm:pt modelId="{76D24AB6-7B97-4151-B97F-4EC2AAD846B0}" type="pres">
      <dgm:prSet presAssocID="{30B0D973-FDF0-4712-9B6E-05EA90A7D113}" presName="composite" presStyleCnt="0"/>
      <dgm:spPr/>
    </dgm:pt>
    <dgm:pt modelId="{00BA6B01-9AB5-4302-A8AF-A8E2C12DF6A5}" type="pres">
      <dgm:prSet presAssocID="{30B0D973-FDF0-4712-9B6E-05EA90A7D113}" presName="imgShp" presStyleLbl="fgImgPlace1" presStyleIdx="3" presStyleCnt="4"/>
      <dgm:spPr>
        <a:blipFill rotWithShape="1"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80ADA1-EFA4-46C8-8826-B35DE12047F6}" type="pres">
      <dgm:prSet presAssocID="{30B0D973-FDF0-4712-9B6E-05EA90A7D11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CA5EB-67CC-47DF-9497-8582B6551F8B}" type="presOf" srcId="{411EEE7C-3C27-4664-BC9E-1C8B45081EC2}" destId="{9E7899C7-BB7E-48FA-A86E-279E7C20466F}" srcOrd="0" destOrd="0" presId="urn:microsoft.com/office/officeart/2005/8/layout/vList3"/>
    <dgm:cxn modelId="{89BB13DC-C05D-4760-B1B5-1021F3F3254E}" type="presOf" srcId="{D16DF6A1-DD8C-4B4D-B531-0D7B80AB6C03}" destId="{8671F069-54E7-486D-92B2-05EA8C231968}" srcOrd="0" destOrd="0" presId="urn:microsoft.com/office/officeart/2005/8/layout/vList3"/>
    <dgm:cxn modelId="{B5911B1E-254E-4515-A441-28AD9AC57848}" type="presOf" srcId="{30B0D973-FDF0-4712-9B6E-05EA90A7D113}" destId="{7180ADA1-EFA4-46C8-8826-B35DE12047F6}" srcOrd="0" destOrd="0" presId="urn:microsoft.com/office/officeart/2005/8/layout/vList3"/>
    <dgm:cxn modelId="{B5B476A4-8E97-4DBA-9C6C-EEAE64CEB801}" type="presOf" srcId="{95D79D17-8CAB-4420-A6EE-2477B72850F0}" destId="{F77E45AD-DB2D-44C8-A967-3351FEFF4CDD}" srcOrd="0" destOrd="0" presId="urn:microsoft.com/office/officeart/2005/8/layout/vList3"/>
    <dgm:cxn modelId="{96137F16-8A40-4815-B1F6-3ADE47569CF2}" srcId="{D2FF027A-99DD-46FE-B3E2-DBF6E6C11F12}" destId="{95D79D17-8CAB-4420-A6EE-2477B72850F0}" srcOrd="1" destOrd="0" parTransId="{5C1F3FE6-D262-45E0-AD40-90CC8FDDAA7D}" sibTransId="{C8E5026B-6C63-415F-8354-3F901D2D228A}"/>
    <dgm:cxn modelId="{81E96949-7D97-4CE1-9926-EB5512F9EC67}" srcId="{D2FF027A-99DD-46FE-B3E2-DBF6E6C11F12}" destId="{411EEE7C-3C27-4664-BC9E-1C8B45081EC2}" srcOrd="0" destOrd="0" parTransId="{D0F1443C-1359-4140-B08F-4965B275A5D1}" sibTransId="{3C84E50D-C034-4629-BF07-20D1B17F0D27}"/>
    <dgm:cxn modelId="{56891B60-5862-46B4-A223-AB49E360A265}" srcId="{D2FF027A-99DD-46FE-B3E2-DBF6E6C11F12}" destId="{30B0D973-FDF0-4712-9B6E-05EA90A7D113}" srcOrd="3" destOrd="0" parTransId="{BFB7A0CB-5F31-4497-9406-EC5EEB972CF6}" sibTransId="{3B434CA3-0A7F-495D-A5B0-BDE2379907BE}"/>
    <dgm:cxn modelId="{3A1F742E-29E4-4F0E-8F65-8CED3F5E94DC}" type="presOf" srcId="{D2FF027A-99DD-46FE-B3E2-DBF6E6C11F12}" destId="{384C9624-D813-41FC-B72E-772456E3FE50}" srcOrd="0" destOrd="0" presId="urn:microsoft.com/office/officeart/2005/8/layout/vList3"/>
    <dgm:cxn modelId="{908B04A9-7AB9-4C86-B734-8571EFA69213}" srcId="{D2FF027A-99DD-46FE-B3E2-DBF6E6C11F12}" destId="{D16DF6A1-DD8C-4B4D-B531-0D7B80AB6C03}" srcOrd="2" destOrd="0" parTransId="{CA736668-3EFC-4784-AAC7-507CB44BEA43}" sibTransId="{E8102013-124E-4510-9AA0-BE827D08FDEE}"/>
    <dgm:cxn modelId="{20355EF1-FAAF-44F5-920D-A56EC7554977}" type="presParOf" srcId="{384C9624-D813-41FC-B72E-772456E3FE50}" destId="{2ED69CB7-7EFE-4E55-810B-C6B6BED3760B}" srcOrd="0" destOrd="0" presId="urn:microsoft.com/office/officeart/2005/8/layout/vList3"/>
    <dgm:cxn modelId="{99D2BA30-C9C1-4686-B5A2-F99C99D4BA41}" type="presParOf" srcId="{2ED69CB7-7EFE-4E55-810B-C6B6BED3760B}" destId="{09D4735E-5242-4495-A23F-F50B479E0833}" srcOrd="0" destOrd="0" presId="urn:microsoft.com/office/officeart/2005/8/layout/vList3"/>
    <dgm:cxn modelId="{BFE83477-DC4B-46C7-A180-0CD7E7910FC1}" type="presParOf" srcId="{2ED69CB7-7EFE-4E55-810B-C6B6BED3760B}" destId="{9E7899C7-BB7E-48FA-A86E-279E7C20466F}" srcOrd="1" destOrd="0" presId="urn:microsoft.com/office/officeart/2005/8/layout/vList3"/>
    <dgm:cxn modelId="{8E14E238-4C4E-4C1B-8264-BF9ECB5811BA}" type="presParOf" srcId="{384C9624-D813-41FC-B72E-772456E3FE50}" destId="{8118928C-AC19-421A-8011-B4E609BC7003}" srcOrd="1" destOrd="0" presId="urn:microsoft.com/office/officeart/2005/8/layout/vList3"/>
    <dgm:cxn modelId="{41C3A670-E3BB-499B-8F51-BEA1C591215E}" type="presParOf" srcId="{384C9624-D813-41FC-B72E-772456E3FE50}" destId="{BF841492-2729-44D7-825C-2359EE35ADC8}" srcOrd="2" destOrd="0" presId="urn:microsoft.com/office/officeart/2005/8/layout/vList3"/>
    <dgm:cxn modelId="{803E2530-028D-4D00-A5E0-D18837B1281F}" type="presParOf" srcId="{BF841492-2729-44D7-825C-2359EE35ADC8}" destId="{81B11B3D-7E46-4D6A-8433-8E6969B16590}" srcOrd="0" destOrd="0" presId="urn:microsoft.com/office/officeart/2005/8/layout/vList3"/>
    <dgm:cxn modelId="{C91D0AAB-60EE-4C48-994F-D3075C554FBC}" type="presParOf" srcId="{BF841492-2729-44D7-825C-2359EE35ADC8}" destId="{F77E45AD-DB2D-44C8-A967-3351FEFF4CDD}" srcOrd="1" destOrd="0" presId="urn:microsoft.com/office/officeart/2005/8/layout/vList3"/>
    <dgm:cxn modelId="{B11A1CA2-1617-49DA-B2AE-F81CDD234FCB}" type="presParOf" srcId="{384C9624-D813-41FC-B72E-772456E3FE50}" destId="{79661408-D2DE-41FF-9AB4-F6C010FDDC2D}" srcOrd="3" destOrd="0" presId="urn:microsoft.com/office/officeart/2005/8/layout/vList3"/>
    <dgm:cxn modelId="{78E514A3-1F2E-484B-8C16-28D8DA4AC9F1}" type="presParOf" srcId="{384C9624-D813-41FC-B72E-772456E3FE50}" destId="{3F7F5377-CB1A-49DA-9737-C208BBE2E556}" srcOrd="4" destOrd="0" presId="urn:microsoft.com/office/officeart/2005/8/layout/vList3"/>
    <dgm:cxn modelId="{912FFDF4-17A0-4A4F-88EC-9D5BD2A00296}" type="presParOf" srcId="{3F7F5377-CB1A-49DA-9737-C208BBE2E556}" destId="{CABA639F-B477-4CC0-99BC-E0FF842B6ADB}" srcOrd="0" destOrd="0" presId="urn:microsoft.com/office/officeart/2005/8/layout/vList3"/>
    <dgm:cxn modelId="{E1D19976-EB64-4BE5-8E38-95DFA7CE0585}" type="presParOf" srcId="{3F7F5377-CB1A-49DA-9737-C208BBE2E556}" destId="{8671F069-54E7-486D-92B2-05EA8C231968}" srcOrd="1" destOrd="0" presId="urn:microsoft.com/office/officeart/2005/8/layout/vList3"/>
    <dgm:cxn modelId="{E194831D-58D6-497F-BE2A-C38EBA69578F}" type="presParOf" srcId="{384C9624-D813-41FC-B72E-772456E3FE50}" destId="{74EC4529-7036-408E-8C1F-C0BA2BF14E22}" srcOrd="5" destOrd="0" presId="urn:microsoft.com/office/officeart/2005/8/layout/vList3"/>
    <dgm:cxn modelId="{4C390EE8-6EB8-4D3F-A3EA-17B5AF60005B}" type="presParOf" srcId="{384C9624-D813-41FC-B72E-772456E3FE50}" destId="{76D24AB6-7B97-4151-B97F-4EC2AAD846B0}" srcOrd="6" destOrd="0" presId="urn:microsoft.com/office/officeart/2005/8/layout/vList3"/>
    <dgm:cxn modelId="{75982425-F45D-4087-8D8E-3425B7C38F8B}" type="presParOf" srcId="{76D24AB6-7B97-4151-B97F-4EC2AAD846B0}" destId="{00BA6B01-9AB5-4302-A8AF-A8E2C12DF6A5}" srcOrd="0" destOrd="0" presId="urn:microsoft.com/office/officeart/2005/8/layout/vList3"/>
    <dgm:cxn modelId="{58B4D48A-C6DB-4392-BE5E-E630E2252CAC}" type="presParOf" srcId="{76D24AB6-7B97-4151-B97F-4EC2AAD846B0}" destId="{7180ADA1-EFA4-46C8-8826-B35DE12047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0FF7F-C102-49B2-85EC-9B603E6D4A3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F21F4-3FAE-4F20-8792-EE210B40E0F7}">
      <dgm:prSet phldrT="[Text]"/>
      <dgm:spPr>
        <a:solidFill>
          <a:schemeClr val="accent6">
            <a:lumMod val="75000"/>
          </a:schemeClr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Updates to contractions to further align with ICAO</a:t>
          </a:r>
          <a:endParaRPr lang="en-US" dirty="0">
            <a:solidFill>
              <a:schemeClr val="bg1"/>
            </a:solidFill>
          </a:endParaRPr>
        </a:p>
      </dgm:t>
    </dgm:pt>
    <dgm:pt modelId="{D64A3C6D-3AF9-4369-9309-9FA795B6136B}" type="parTrans" cxnId="{3DB34686-15CE-4CD2-B05B-2DAC73FC527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D558E2C-E429-4475-916D-CB8C94882DC1}" type="sibTrans" cxnId="{3DB34686-15CE-4CD2-B05B-2DAC73FC527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891CDD-7E29-442E-B6F9-2D79044EBAA5}">
      <dgm:prSet/>
      <dgm:spPr>
        <a:solidFill>
          <a:schemeClr val="accent6">
            <a:lumMod val="75000"/>
          </a:schemeClr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7930.2S policy updates</a:t>
          </a:r>
        </a:p>
      </dgm:t>
    </dgm:pt>
    <dgm:pt modelId="{059AE312-4BAA-439F-A92B-52113530BADF}" type="parTrans" cxnId="{D9E73438-EC04-4554-9455-871F28ACE4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8C52AE-962B-4A95-9949-AA1B18116352}" type="sibTrans" cxnId="{D9E73438-EC04-4554-9455-871F28ACE4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E41496-8FA2-4B47-86A8-D4A719103D9A}">
      <dgm:prSet/>
      <dgm:spPr>
        <a:solidFill>
          <a:srgbClr val="008080"/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FNS-NDS updates</a:t>
          </a:r>
        </a:p>
      </dgm:t>
    </dgm:pt>
    <dgm:pt modelId="{0B33431A-C832-42BF-8D95-5F61E5BFFB2B}" type="parTrans" cxnId="{E4E0DCB9-DED6-4B6D-9C42-CE5FDEC0AC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941BB51-4371-415E-BF76-CF78985FCD76}" type="sibTrans" cxnId="{E4E0DCB9-DED6-4B6D-9C42-CE5FDEC0AC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89FDE2-5DD7-4DAD-B746-D95E432D2A83}">
      <dgm:prSet/>
      <dgm:spPr>
        <a:solidFill>
          <a:srgbClr val="C16B6D"/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Automated connection to Technical Operations ticket data</a:t>
          </a:r>
        </a:p>
      </dgm:t>
    </dgm:pt>
    <dgm:pt modelId="{6F3EAD2F-7A45-456F-BBF8-8DFF1309F350}" type="parTrans" cxnId="{39324BF9-5A26-44D0-9074-CEBCFE9971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088298-3EB6-4EF1-A3E0-B9DAFFE15645}" type="sibTrans" cxnId="{39324BF9-5A26-44D0-9074-CEBCFE9971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EEA1258-A7F0-4141-B0FE-4C02AC430B4D}">
      <dgm:prSet/>
      <dgm:spPr>
        <a:solidFill>
          <a:srgbClr val="C16B6D"/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Construction Notice Diagram automation</a:t>
          </a:r>
        </a:p>
      </dgm:t>
    </dgm:pt>
    <dgm:pt modelId="{FE143369-ECEC-43BB-877C-9EA45D65DA83}" type="parTrans" cxnId="{937BAEFC-7447-45E0-8F09-0BE7AD4D20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F82629-FE2A-4E90-B726-CBD422A45A80}" type="sibTrans" cxnId="{937BAEFC-7447-45E0-8F09-0BE7AD4D20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780443D-1F67-4E35-9F80-5D346EF34E0A}">
      <dgm:prSet/>
      <dgm:spPr>
        <a:solidFill>
          <a:schemeClr val="accent6">
            <a:lumMod val="75000"/>
          </a:schemeClr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Further Takeoff and Landing Performance Assessment (TALPA) alignment</a:t>
          </a:r>
        </a:p>
      </dgm:t>
    </dgm:pt>
    <dgm:pt modelId="{2F12A79B-D950-4181-B40E-35878E96F3EB}" type="parTrans" cxnId="{811E46A4-53BD-4E17-BBB6-3F2BA9B960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78F0E8-837F-4B93-AF08-92598453E21B}" type="sibTrans" cxnId="{811E46A4-53BD-4E17-BBB6-3F2BA9B9607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52C462-BC93-4326-ABB0-C660EDD94F5B}">
      <dgm:prSet/>
      <dgm:spPr>
        <a:solidFill>
          <a:srgbClr val="C16B6D"/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DOD NOTAM Manager enhancements</a:t>
          </a:r>
        </a:p>
      </dgm:t>
    </dgm:pt>
    <dgm:pt modelId="{C0BC3A93-B911-4CAA-8ABA-E5C646CBD17A}" type="parTrans" cxnId="{8B0B9FBA-71AE-4D21-9550-03437E1411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C76CFF-BB52-41AF-A9F6-65924445947B}" type="sibTrans" cxnId="{8B0B9FBA-71AE-4D21-9550-03437E14110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59E619-563B-43FB-B362-0478961AF484}">
      <dgm:prSet/>
      <dgm:spPr>
        <a:solidFill>
          <a:srgbClr val="008080"/>
        </a:solidFill>
        <a:ln w="28575"/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Query optimization, database archiving, hardware updates</a:t>
          </a:r>
          <a:endParaRPr lang="en-US" dirty="0">
            <a:solidFill>
              <a:schemeClr val="bg1"/>
            </a:solidFill>
          </a:endParaRPr>
        </a:p>
      </dgm:t>
    </dgm:pt>
    <dgm:pt modelId="{C97B8435-1C1A-4DF7-8211-09E4921E4C41}" type="parTrans" cxnId="{E8DA8E5D-EA92-445A-A448-F008757A61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EA16D1-1B51-4BB7-BD2F-CCC6AA7C6825}" type="sibTrans" cxnId="{E8DA8E5D-EA92-445A-A448-F008757A61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76F574-2B38-42E3-8695-9968A2D7A13D}" type="pres">
      <dgm:prSet presAssocID="{B190FF7F-C102-49B2-85EC-9B603E6D4A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1C1C4-03E1-4505-8B47-48476CBAA9F7}" type="pres">
      <dgm:prSet presAssocID="{8959E619-563B-43FB-B362-0478961AF48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C3088-7EBC-423F-BB95-09FC671290FF}" type="pres">
      <dgm:prSet presAssocID="{90EA16D1-1B51-4BB7-BD2F-CCC6AA7C6825}" presName="sibTrans" presStyleCnt="0"/>
      <dgm:spPr/>
    </dgm:pt>
    <dgm:pt modelId="{3C57FCCE-DD40-4C05-B43D-567D6C117C4B}" type="pres">
      <dgm:prSet presAssocID="{845F21F4-3FAE-4F20-8792-EE210B40E0F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93C5A-5882-47E3-BE67-0147118EB1E2}" type="pres">
      <dgm:prSet presAssocID="{FD558E2C-E429-4475-916D-CB8C94882DC1}" presName="sibTrans" presStyleCnt="0"/>
      <dgm:spPr/>
    </dgm:pt>
    <dgm:pt modelId="{75AF33FB-1A79-4D0A-964A-71248F7F8CD9}" type="pres">
      <dgm:prSet presAssocID="{3BE41496-8FA2-4B47-86A8-D4A719103D9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41F77-BE1B-42AA-B2F8-C322BB334B15}" type="pres">
      <dgm:prSet presAssocID="{C941BB51-4371-415E-BF76-CF78985FCD76}" presName="sibTrans" presStyleCnt="0"/>
      <dgm:spPr/>
    </dgm:pt>
    <dgm:pt modelId="{9170067B-4CA2-4C74-A787-2B90A3426039}" type="pres">
      <dgm:prSet presAssocID="{32891CDD-7E29-442E-B6F9-2D79044EBAA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985C5-193C-4E56-B982-5392A6189DEF}" type="pres">
      <dgm:prSet presAssocID="{1C8C52AE-962B-4A95-9949-AA1B18116352}" presName="sibTrans" presStyleCnt="0"/>
      <dgm:spPr/>
    </dgm:pt>
    <dgm:pt modelId="{34DE9652-D88A-4B38-B8FE-B0E52505C05C}" type="pres">
      <dgm:prSet presAssocID="{4389FDE2-5DD7-4DAD-B746-D95E432D2A8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66721-30DC-474C-8395-30BB4E581DFB}" type="pres">
      <dgm:prSet presAssocID="{5E088298-3EB6-4EF1-A3E0-B9DAFFE15645}" presName="sibTrans" presStyleCnt="0"/>
      <dgm:spPr/>
    </dgm:pt>
    <dgm:pt modelId="{729DD6C5-15F1-42DA-924B-C39BA662A814}" type="pres">
      <dgm:prSet presAssocID="{FEEA1258-A7F0-4141-B0FE-4C02AC430B4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4D046-257C-42F6-A21C-1493C232F837}" type="pres">
      <dgm:prSet presAssocID="{A5F82629-FE2A-4E90-B726-CBD422A45A80}" presName="sibTrans" presStyleCnt="0"/>
      <dgm:spPr/>
    </dgm:pt>
    <dgm:pt modelId="{6B8E0658-A89C-42F1-8C0A-C6D1ECBD41B2}" type="pres">
      <dgm:prSet presAssocID="{C780443D-1F67-4E35-9F80-5D346EF34E0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029A8-B7FF-4E3E-89DC-DF7F8431F2A6}" type="pres">
      <dgm:prSet presAssocID="{3778F0E8-837F-4B93-AF08-92598453E21B}" presName="sibTrans" presStyleCnt="0"/>
      <dgm:spPr/>
    </dgm:pt>
    <dgm:pt modelId="{FC5CFED3-A107-4962-9B79-BE408662BF3D}" type="pres">
      <dgm:prSet presAssocID="{7852C462-BC93-4326-ABB0-C660EDD94F5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73438-EC04-4554-9455-871F28ACE429}" srcId="{B190FF7F-C102-49B2-85EC-9B603E6D4A39}" destId="{32891CDD-7E29-442E-B6F9-2D79044EBAA5}" srcOrd="3" destOrd="0" parTransId="{059AE312-4BAA-439F-A92B-52113530BADF}" sibTransId="{1C8C52AE-962B-4A95-9949-AA1B18116352}"/>
    <dgm:cxn modelId="{C29E905E-7937-4333-9021-B3E07B38EFE6}" type="presOf" srcId="{845F21F4-3FAE-4F20-8792-EE210B40E0F7}" destId="{3C57FCCE-DD40-4C05-B43D-567D6C117C4B}" srcOrd="0" destOrd="0" presId="urn:microsoft.com/office/officeart/2005/8/layout/default"/>
    <dgm:cxn modelId="{8B0B9FBA-71AE-4D21-9550-03437E141105}" srcId="{B190FF7F-C102-49B2-85EC-9B603E6D4A39}" destId="{7852C462-BC93-4326-ABB0-C660EDD94F5B}" srcOrd="7" destOrd="0" parTransId="{C0BC3A93-B911-4CAA-8ABA-E5C646CBD17A}" sibTransId="{B9C76CFF-BB52-41AF-A9F6-65924445947B}"/>
    <dgm:cxn modelId="{1B32E65D-FE38-4679-A8AD-DC55E57CEAC7}" type="presOf" srcId="{7852C462-BC93-4326-ABB0-C660EDD94F5B}" destId="{FC5CFED3-A107-4962-9B79-BE408662BF3D}" srcOrd="0" destOrd="0" presId="urn:microsoft.com/office/officeart/2005/8/layout/default"/>
    <dgm:cxn modelId="{4F5E0FA1-0563-4EB1-97E7-ED30877E234D}" type="presOf" srcId="{32891CDD-7E29-442E-B6F9-2D79044EBAA5}" destId="{9170067B-4CA2-4C74-A787-2B90A3426039}" srcOrd="0" destOrd="0" presId="urn:microsoft.com/office/officeart/2005/8/layout/default"/>
    <dgm:cxn modelId="{3DB34686-15CE-4CD2-B05B-2DAC73FC527B}" srcId="{B190FF7F-C102-49B2-85EC-9B603E6D4A39}" destId="{845F21F4-3FAE-4F20-8792-EE210B40E0F7}" srcOrd="1" destOrd="0" parTransId="{D64A3C6D-3AF9-4369-9309-9FA795B6136B}" sibTransId="{FD558E2C-E429-4475-916D-CB8C94882DC1}"/>
    <dgm:cxn modelId="{A38B3C3D-5653-400B-9BDE-20813E33250E}" type="presOf" srcId="{B190FF7F-C102-49B2-85EC-9B603E6D4A39}" destId="{4676F574-2B38-42E3-8695-9968A2D7A13D}" srcOrd="0" destOrd="0" presId="urn:microsoft.com/office/officeart/2005/8/layout/default"/>
    <dgm:cxn modelId="{39324BF9-5A26-44D0-9074-CEBCFE997102}" srcId="{B190FF7F-C102-49B2-85EC-9B603E6D4A39}" destId="{4389FDE2-5DD7-4DAD-B746-D95E432D2A83}" srcOrd="4" destOrd="0" parTransId="{6F3EAD2F-7A45-456F-BBF8-8DFF1309F350}" sibTransId="{5E088298-3EB6-4EF1-A3E0-B9DAFFE15645}"/>
    <dgm:cxn modelId="{811E46A4-53BD-4E17-BBB6-3F2BA9B96073}" srcId="{B190FF7F-C102-49B2-85EC-9B603E6D4A39}" destId="{C780443D-1F67-4E35-9F80-5D346EF34E0A}" srcOrd="6" destOrd="0" parTransId="{2F12A79B-D950-4181-B40E-35878E96F3EB}" sibTransId="{3778F0E8-837F-4B93-AF08-92598453E21B}"/>
    <dgm:cxn modelId="{7DBC2728-39F5-44B0-BE17-DD68E6DF3A69}" type="presOf" srcId="{8959E619-563B-43FB-B362-0478961AF484}" destId="{0341C1C4-03E1-4505-8B47-48476CBAA9F7}" srcOrd="0" destOrd="0" presId="urn:microsoft.com/office/officeart/2005/8/layout/default"/>
    <dgm:cxn modelId="{CB9A73E2-A478-432A-A973-BAFF90A54EE7}" type="presOf" srcId="{4389FDE2-5DD7-4DAD-B746-D95E432D2A83}" destId="{34DE9652-D88A-4B38-B8FE-B0E52505C05C}" srcOrd="0" destOrd="0" presId="urn:microsoft.com/office/officeart/2005/8/layout/default"/>
    <dgm:cxn modelId="{29B6EA02-25D7-4013-BEEA-37462A67C3A2}" type="presOf" srcId="{C780443D-1F67-4E35-9F80-5D346EF34E0A}" destId="{6B8E0658-A89C-42F1-8C0A-C6D1ECBD41B2}" srcOrd="0" destOrd="0" presId="urn:microsoft.com/office/officeart/2005/8/layout/default"/>
    <dgm:cxn modelId="{E4E0DCB9-DED6-4B6D-9C42-CE5FDEC0AC79}" srcId="{B190FF7F-C102-49B2-85EC-9B603E6D4A39}" destId="{3BE41496-8FA2-4B47-86A8-D4A719103D9A}" srcOrd="2" destOrd="0" parTransId="{0B33431A-C832-42BF-8D95-5F61E5BFFB2B}" sibTransId="{C941BB51-4371-415E-BF76-CF78985FCD76}"/>
    <dgm:cxn modelId="{A867EE3B-A829-4540-BFB2-8C886D053287}" type="presOf" srcId="{3BE41496-8FA2-4B47-86A8-D4A719103D9A}" destId="{75AF33FB-1A79-4D0A-964A-71248F7F8CD9}" srcOrd="0" destOrd="0" presId="urn:microsoft.com/office/officeart/2005/8/layout/default"/>
    <dgm:cxn modelId="{E8DA8E5D-EA92-445A-A448-F008757A6111}" srcId="{B190FF7F-C102-49B2-85EC-9B603E6D4A39}" destId="{8959E619-563B-43FB-B362-0478961AF484}" srcOrd="0" destOrd="0" parTransId="{C97B8435-1C1A-4DF7-8211-09E4921E4C41}" sibTransId="{90EA16D1-1B51-4BB7-BD2F-CCC6AA7C6825}"/>
    <dgm:cxn modelId="{87963512-B12C-4CF4-8A73-02A3FABDE6C2}" type="presOf" srcId="{FEEA1258-A7F0-4141-B0FE-4C02AC430B4D}" destId="{729DD6C5-15F1-42DA-924B-C39BA662A814}" srcOrd="0" destOrd="0" presId="urn:microsoft.com/office/officeart/2005/8/layout/default"/>
    <dgm:cxn modelId="{937BAEFC-7447-45E0-8F09-0BE7AD4D203B}" srcId="{B190FF7F-C102-49B2-85EC-9B603E6D4A39}" destId="{FEEA1258-A7F0-4141-B0FE-4C02AC430B4D}" srcOrd="5" destOrd="0" parTransId="{FE143369-ECEC-43BB-877C-9EA45D65DA83}" sibTransId="{A5F82629-FE2A-4E90-B726-CBD422A45A80}"/>
    <dgm:cxn modelId="{8EA2C40E-F5F9-4DCF-A3EB-E7F522B99938}" type="presParOf" srcId="{4676F574-2B38-42E3-8695-9968A2D7A13D}" destId="{0341C1C4-03E1-4505-8B47-48476CBAA9F7}" srcOrd="0" destOrd="0" presId="urn:microsoft.com/office/officeart/2005/8/layout/default"/>
    <dgm:cxn modelId="{520EBF0E-1980-4443-9C88-23A048A309FF}" type="presParOf" srcId="{4676F574-2B38-42E3-8695-9968A2D7A13D}" destId="{2B5C3088-7EBC-423F-BB95-09FC671290FF}" srcOrd="1" destOrd="0" presId="urn:microsoft.com/office/officeart/2005/8/layout/default"/>
    <dgm:cxn modelId="{F078C73A-EA9C-4C1E-AE7E-A83931356B69}" type="presParOf" srcId="{4676F574-2B38-42E3-8695-9968A2D7A13D}" destId="{3C57FCCE-DD40-4C05-B43D-567D6C117C4B}" srcOrd="2" destOrd="0" presId="urn:microsoft.com/office/officeart/2005/8/layout/default"/>
    <dgm:cxn modelId="{8933C3E2-EE3F-4F71-A88A-A5FD0D2E5B01}" type="presParOf" srcId="{4676F574-2B38-42E3-8695-9968A2D7A13D}" destId="{56893C5A-5882-47E3-BE67-0147118EB1E2}" srcOrd="3" destOrd="0" presId="urn:microsoft.com/office/officeart/2005/8/layout/default"/>
    <dgm:cxn modelId="{113A4CBC-8419-4308-B629-E485B5807DC5}" type="presParOf" srcId="{4676F574-2B38-42E3-8695-9968A2D7A13D}" destId="{75AF33FB-1A79-4D0A-964A-71248F7F8CD9}" srcOrd="4" destOrd="0" presId="urn:microsoft.com/office/officeart/2005/8/layout/default"/>
    <dgm:cxn modelId="{5FED950D-49B1-4136-8A5D-58EF4E25B464}" type="presParOf" srcId="{4676F574-2B38-42E3-8695-9968A2D7A13D}" destId="{5FD41F77-BE1B-42AA-B2F8-C322BB334B15}" srcOrd="5" destOrd="0" presId="urn:microsoft.com/office/officeart/2005/8/layout/default"/>
    <dgm:cxn modelId="{91884352-3A3B-4257-A821-F6718EB75984}" type="presParOf" srcId="{4676F574-2B38-42E3-8695-9968A2D7A13D}" destId="{9170067B-4CA2-4C74-A787-2B90A3426039}" srcOrd="6" destOrd="0" presId="urn:microsoft.com/office/officeart/2005/8/layout/default"/>
    <dgm:cxn modelId="{292689FA-E3E4-4517-8379-0CDFD18118C0}" type="presParOf" srcId="{4676F574-2B38-42E3-8695-9968A2D7A13D}" destId="{6D8985C5-193C-4E56-B982-5392A6189DEF}" srcOrd="7" destOrd="0" presId="urn:microsoft.com/office/officeart/2005/8/layout/default"/>
    <dgm:cxn modelId="{1C7EEC37-AF25-4E3C-AF1D-0AC9BC8B00BE}" type="presParOf" srcId="{4676F574-2B38-42E3-8695-9968A2D7A13D}" destId="{34DE9652-D88A-4B38-B8FE-B0E52505C05C}" srcOrd="8" destOrd="0" presId="urn:microsoft.com/office/officeart/2005/8/layout/default"/>
    <dgm:cxn modelId="{0E6BF843-3CBF-49AB-9894-275B72E3B529}" type="presParOf" srcId="{4676F574-2B38-42E3-8695-9968A2D7A13D}" destId="{E7966721-30DC-474C-8395-30BB4E581DFB}" srcOrd="9" destOrd="0" presId="urn:microsoft.com/office/officeart/2005/8/layout/default"/>
    <dgm:cxn modelId="{F6FDB234-13A3-41ED-9E0E-6E21D6BC1B42}" type="presParOf" srcId="{4676F574-2B38-42E3-8695-9968A2D7A13D}" destId="{729DD6C5-15F1-42DA-924B-C39BA662A814}" srcOrd="10" destOrd="0" presId="urn:microsoft.com/office/officeart/2005/8/layout/default"/>
    <dgm:cxn modelId="{399CE294-8003-4CFE-B402-6027204B8999}" type="presParOf" srcId="{4676F574-2B38-42E3-8695-9968A2D7A13D}" destId="{F844D046-257C-42F6-A21C-1493C232F837}" srcOrd="11" destOrd="0" presId="urn:microsoft.com/office/officeart/2005/8/layout/default"/>
    <dgm:cxn modelId="{E18F8244-74F6-454B-BFF7-500062C276DF}" type="presParOf" srcId="{4676F574-2B38-42E3-8695-9968A2D7A13D}" destId="{6B8E0658-A89C-42F1-8C0A-C6D1ECBD41B2}" srcOrd="12" destOrd="0" presId="urn:microsoft.com/office/officeart/2005/8/layout/default"/>
    <dgm:cxn modelId="{2ED75338-C620-4626-9C25-4AB8409A75A1}" type="presParOf" srcId="{4676F574-2B38-42E3-8695-9968A2D7A13D}" destId="{BFA029A8-B7FF-4E3E-89DC-DF7F8431F2A6}" srcOrd="13" destOrd="0" presId="urn:microsoft.com/office/officeart/2005/8/layout/default"/>
    <dgm:cxn modelId="{0752278F-D327-4351-A3E1-8BF976DC083D}" type="presParOf" srcId="{4676F574-2B38-42E3-8695-9968A2D7A13D}" destId="{FC5CFED3-A107-4962-9B79-BE408662BF3D}" srcOrd="14" destOrd="0" presId="urn:microsoft.com/office/officeart/2005/8/layout/default"/>
  </dgm:cxnLst>
  <dgm:bg>
    <a:effectLst>
      <a:outerShdw blurRad="50800" dist="38100" algn="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61FEA-C939-4741-88B6-0CE55030AB32}">
      <dsp:nvSpPr>
        <dsp:cNvPr id="0" name=""/>
        <dsp:cNvSpPr/>
      </dsp:nvSpPr>
      <dsp:spPr>
        <a:xfrm rot="5400000">
          <a:off x="5106817" y="-2311260"/>
          <a:ext cx="234223" cy="49166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 active NOTAMs of specific types (e.g., Domestic, Int’l)</a:t>
          </a:r>
          <a:endParaRPr lang="en-US" sz="1200" kern="1200" dirty="0"/>
        </a:p>
      </dsp:txBody>
      <dsp:txXfrm rot="-5400000">
        <a:off x="2765609" y="41382"/>
        <a:ext cx="4905205" cy="211355"/>
      </dsp:txXfrm>
    </dsp:sp>
    <dsp:sp modelId="{A71384C5-144C-48C3-A03E-F43E67AA5F96}">
      <dsp:nvSpPr>
        <dsp:cNvPr id="0" name=""/>
        <dsp:cNvSpPr/>
      </dsp:nvSpPr>
      <dsp:spPr>
        <a:xfrm>
          <a:off x="0" y="669"/>
          <a:ext cx="2765609" cy="29277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Bulk</a:t>
          </a:r>
          <a:endParaRPr lang="en-US" sz="1500" kern="1200" dirty="0"/>
        </a:p>
      </dsp:txBody>
      <dsp:txXfrm>
        <a:off x="14292" y="14961"/>
        <a:ext cx="2737025" cy="264195"/>
      </dsp:txXfrm>
    </dsp:sp>
    <dsp:sp modelId="{96B0C9B1-42CE-4FD3-90D5-AC707AE0E988}">
      <dsp:nvSpPr>
        <dsp:cNvPr id="0" name=""/>
        <dsp:cNvSpPr/>
      </dsp:nvSpPr>
      <dsp:spPr>
        <a:xfrm rot="5400000">
          <a:off x="5106817" y="-2003841"/>
          <a:ext cx="234223" cy="49166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changes to NOTAMs in last X minutes</a:t>
          </a:r>
          <a:endParaRPr lang="en-US" sz="1200" kern="1200"/>
        </a:p>
      </dsp:txBody>
      <dsp:txXfrm rot="-5400000">
        <a:off x="2765609" y="348801"/>
        <a:ext cx="4905205" cy="211355"/>
      </dsp:txXfrm>
    </dsp:sp>
    <dsp:sp modelId="{418F9DDB-D88F-4997-BFDF-7F50289039AF}">
      <dsp:nvSpPr>
        <dsp:cNvPr id="0" name=""/>
        <dsp:cNvSpPr/>
      </dsp:nvSpPr>
      <dsp:spPr>
        <a:xfrm>
          <a:off x="0" y="308088"/>
          <a:ext cx="2765609" cy="292779"/>
        </a:xfrm>
        <a:prstGeom prst="roundRect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Delta</a:t>
          </a:r>
          <a:endParaRPr lang="en-US" sz="1500" kern="1200" dirty="0"/>
        </a:p>
      </dsp:txBody>
      <dsp:txXfrm>
        <a:off x="14292" y="322380"/>
        <a:ext cx="2737025" cy="264195"/>
      </dsp:txXfrm>
    </dsp:sp>
    <dsp:sp modelId="{B198C5F6-DF83-4B74-B314-906BD1E34532}">
      <dsp:nvSpPr>
        <dsp:cNvPr id="0" name=""/>
        <dsp:cNvSpPr/>
      </dsp:nvSpPr>
      <dsp:spPr>
        <a:xfrm rot="5400000">
          <a:off x="5106817" y="-1696423"/>
          <a:ext cx="234223" cy="49166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active NOTAMs with X radius of location or coordinates</a:t>
          </a:r>
          <a:endParaRPr lang="en-US" sz="1200" kern="1200" dirty="0"/>
        </a:p>
      </dsp:txBody>
      <dsp:txXfrm rot="-5400000">
        <a:off x="2765609" y="656219"/>
        <a:ext cx="4905205" cy="211355"/>
      </dsp:txXfrm>
    </dsp:sp>
    <dsp:sp modelId="{4CBF3941-62B4-4F15-AD98-87D087A87BF6}">
      <dsp:nvSpPr>
        <dsp:cNvPr id="0" name=""/>
        <dsp:cNvSpPr/>
      </dsp:nvSpPr>
      <dsp:spPr>
        <a:xfrm>
          <a:off x="0" y="615506"/>
          <a:ext cx="2765609" cy="292779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Geographic</a:t>
          </a:r>
          <a:endParaRPr lang="en-US" sz="1500" kern="1200" dirty="0"/>
        </a:p>
      </dsp:txBody>
      <dsp:txXfrm>
        <a:off x="14292" y="629798"/>
        <a:ext cx="2737025" cy="264195"/>
      </dsp:txXfrm>
    </dsp:sp>
    <dsp:sp modelId="{B1EF44C0-02C9-4415-BCE8-D1CE5BA05A63}">
      <dsp:nvSpPr>
        <dsp:cNvPr id="0" name=""/>
        <dsp:cNvSpPr/>
      </dsp:nvSpPr>
      <dsp:spPr>
        <a:xfrm rot="5400000">
          <a:off x="5106817" y="-1389004"/>
          <a:ext cx="234223" cy="49166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active NOTAMs with NOTAM location id</a:t>
          </a:r>
          <a:endParaRPr lang="en-US" sz="1200" kern="1200" dirty="0"/>
        </a:p>
      </dsp:txBody>
      <dsp:txXfrm rot="-5400000">
        <a:off x="2765609" y="963638"/>
        <a:ext cx="4905205" cy="211355"/>
      </dsp:txXfrm>
    </dsp:sp>
    <dsp:sp modelId="{FD20E075-1FEB-4E50-BC18-8D5500EC0C7C}">
      <dsp:nvSpPr>
        <dsp:cNvPr id="0" name=""/>
        <dsp:cNvSpPr/>
      </dsp:nvSpPr>
      <dsp:spPr>
        <a:xfrm>
          <a:off x="0" y="922925"/>
          <a:ext cx="2765609" cy="292779"/>
        </a:xfrm>
        <a:prstGeom prst="roundRect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Location</a:t>
          </a:r>
          <a:endParaRPr lang="en-US" sz="1500" kern="1200" dirty="0"/>
        </a:p>
      </dsp:txBody>
      <dsp:txXfrm>
        <a:off x="14292" y="937217"/>
        <a:ext cx="2737025" cy="264195"/>
      </dsp:txXfrm>
    </dsp:sp>
    <dsp:sp modelId="{BC69731F-4EB2-427A-981D-491CD9D55543}">
      <dsp:nvSpPr>
        <dsp:cNvPr id="0" name=""/>
        <dsp:cNvSpPr/>
      </dsp:nvSpPr>
      <dsp:spPr>
        <a:xfrm rot="5400000">
          <a:off x="5106817" y="-1081586"/>
          <a:ext cx="234223" cy="491663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active NOTAMs that match text string</a:t>
          </a:r>
          <a:endParaRPr lang="en-US" sz="1200" kern="1200" dirty="0"/>
        </a:p>
      </dsp:txBody>
      <dsp:txXfrm rot="-5400000">
        <a:off x="2765609" y="1271056"/>
        <a:ext cx="4905205" cy="211355"/>
      </dsp:txXfrm>
    </dsp:sp>
    <dsp:sp modelId="{4D186C60-6AFD-45FF-8BDA-689B17103084}">
      <dsp:nvSpPr>
        <dsp:cNvPr id="0" name=""/>
        <dsp:cNvSpPr/>
      </dsp:nvSpPr>
      <dsp:spPr>
        <a:xfrm>
          <a:off x="0" y="1230343"/>
          <a:ext cx="2765609" cy="292779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Free Text Search</a:t>
          </a:r>
          <a:endParaRPr lang="en-US" sz="1500" kern="1200" dirty="0"/>
        </a:p>
      </dsp:txBody>
      <dsp:txXfrm>
        <a:off x="14292" y="1244635"/>
        <a:ext cx="2737025" cy="264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899C7-BB7E-48FA-A86E-279E7C20466F}">
      <dsp:nvSpPr>
        <dsp:cNvPr id="0" name=""/>
        <dsp:cNvSpPr/>
      </dsp:nvSpPr>
      <dsp:spPr>
        <a:xfrm rot="10800000">
          <a:off x="1691054" y="1703"/>
          <a:ext cx="5827395" cy="893008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9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Test Agreements with FNS Program Office</a:t>
          </a:r>
        </a:p>
      </dsp:txBody>
      <dsp:txXfrm rot="10800000">
        <a:off x="1914306" y="1703"/>
        <a:ext cx="5604143" cy="893008"/>
      </dsp:txXfrm>
    </dsp:sp>
    <dsp:sp modelId="{09D4735E-5242-4495-A23F-F50B479E0833}">
      <dsp:nvSpPr>
        <dsp:cNvPr id="0" name=""/>
        <dsp:cNvSpPr/>
      </dsp:nvSpPr>
      <dsp:spPr>
        <a:xfrm>
          <a:off x="1244550" y="1703"/>
          <a:ext cx="893008" cy="89300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7E45AD-DB2D-44C8-A967-3351FEFF4CDD}">
      <dsp:nvSpPr>
        <dsp:cNvPr id="0" name=""/>
        <dsp:cNvSpPr/>
      </dsp:nvSpPr>
      <dsp:spPr>
        <a:xfrm rot="10800000">
          <a:off x="1691054" y="1161281"/>
          <a:ext cx="5827395" cy="893008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9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System Development and Testing</a:t>
          </a:r>
        </a:p>
      </dsp:txBody>
      <dsp:txXfrm rot="10800000">
        <a:off x="1914306" y="1161281"/>
        <a:ext cx="5604143" cy="893008"/>
      </dsp:txXfrm>
    </dsp:sp>
    <dsp:sp modelId="{81B11B3D-7E46-4D6A-8433-8E6969B16590}">
      <dsp:nvSpPr>
        <dsp:cNvPr id="0" name=""/>
        <dsp:cNvSpPr/>
      </dsp:nvSpPr>
      <dsp:spPr>
        <a:xfrm>
          <a:off x="1244550" y="1161281"/>
          <a:ext cx="893008" cy="89300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71F069-54E7-486D-92B2-05EA8C231968}">
      <dsp:nvSpPr>
        <dsp:cNvPr id="0" name=""/>
        <dsp:cNvSpPr/>
      </dsp:nvSpPr>
      <dsp:spPr>
        <a:xfrm rot="10800000">
          <a:off x="1691054" y="2320860"/>
          <a:ext cx="5827395" cy="893008"/>
        </a:xfrm>
        <a:prstGeom prst="homePlate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9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Coordinate with and connect to SWIM</a:t>
          </a:r>
        </a:p>
      </dsp:txBody>
      <dsp:txXfrm rot="10800000">
        <a:off x="1914306" y="2320860"/>
        <a:ext cx="5604143" cy="893008"/>
      </dsp:txXfrm>
    </dsp:sp>
    <dsp:sp modelId="{CABA639F-B477-4CC0-99BC-E0FF842B6ADB}">
      <dsp:nvSpPr>
        <dsp:cNvPr id="0" name=""/>
        <dsp:cNvSpPr/>
      </dsp:nvSpPr>
      <dsp:spPr>
        <a:xfrm>
          <a:off x="1244550" y="2320860"/>
          <a:ext cx="893008" cy="89300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80ADA1-EFA4-46C8-8826-B35DE12047F6}">
      <dsp:nvSpPr>
        <dsp:cNvPr id="0" name=""/>
        <dsp:cNvSpPr/>
      </dsp:nvSpPr>
      <dsp:spPr>
        <a:xfrm rot="10800000">
          <a:off x="1691054" y="3480438"/>
          <a:ext cx="5827395" cy="893008"/>
        </a:xfrm>
        <a:prstGeom prst="homePlate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92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Operational</a:t>
          </a:r>
        </a:p>
      </dsp:txBody>
      <dsp:txXfrm rot="10800000">
        <a:off x="1914306" y="3480438"/>
        <a:ext cx="5604143" cy="893008"/>
      </dsp:txXfrm>
    </dsp:sp>
    <dsp:sp modelId="{00BA6B01-9AB5-4302-A8AF-A8E2C12DF6A5}">
      <dsp:nvSpPr>
        <dsp:cNvPr id="0" name=""/>
        <dsp:cNvSpPr/>
      </dsp:nvSpPr>
      <dsp:spPr>
        <a:xfrm>
          <a:off x="1244550" y="3480438"/>
          <a:ext cx="893008" cy="893008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1C1C4-03E1-4505-8B47-48476CBAA9F7}">
      <dsp:nvSpPr>
        <dsp:cNvPr id="0" name=""/>
        <dsp:cNvSpPr/>
      </dsp:nvSpPr>
      <dsp:spPr>
        <a:xfrm>
          <a:off x="31510" y="1114"/>
          <a:ext cx="2080992" cy="1248595"/>
        </a:xfrm>
        <a:prstGeom prst="rect">
          <a:avLst/>
        </a:prstGeom>
        <a:solidFill>
          <a:srgbClr val="008080"/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Query optimization, database archiving, hardware updates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1510" y="1114"/>
        <a:ext cx="2080992" cy="1248595"/>
      </dsp:txXfrm>
    </dsp:sp>
    <dsp:sp modelId="{3C57FCCE-DD40-4C05-B43D-567D6C117C4B}">
      <dsp:nvSpPr>
        <dsp:cNvPr id="0" name=""/>
        <dsp:cNvSpPr/>
      </dsp:nvSpPr>
      <dsp:spPr>
        <a:xfrm>
          <a:off x="2320601" y="1114"/>
          <a:ext cx="2080992" cy="1248595"/>
        </a:xfrm>
        <a:prstGeom prst="rect">
          <a:avLst/>
        </a:prstGeom>
        <a:solidFill>
          <a:schemeClr val="accent6">
            <a:lumMod val="75000"/>
          </a:schemeClr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Updates to contractions to further align with ICAO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320601" y="1114"/>
        <a:ext cx="2080992" cy="1248595"/>
      </dsp:txXfrm>
    </dsp:sp>
    <dsp:sp modelId="{75AF33FB-1A79-4D0A-964A-71248F7F8CD9}">
      <dsp:nvSpPr>
        <dsp:cNvPr id="0" name=""/>
        <dsp:cNvSpPr/>
      </dsp:nvSpPr>
      <dsp:spPr>
        <a:xfrm>
          <a:off x="4609693" y="1114"/>
          <a:ext cx="2080992" cy="1248595"/>
        </a:xfrm>
        <a:prstGeom prst="rect">
          <a:avLst/>
        </a:prstGeom>
        <a:solidFill>
          <a:srgbClr val="008080"/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FNS-NDS updates</a:t>
          </a:r>
        </a:p>
      </dsp:txBody>
      <dsp:txXfrm>
        <a:off x="4609693" y="1114"/>
        <a:ext cx="2080992" cy="1248595"/>
      </dsp:txXfrm>
    </dsp:sp>
    <dsp:sp modelId="{9170067B-4CA2-4C74-A787-2B90A3426039}">
      <dsp:nvSpPr>
        <dsp:cNvPr id="0" name=""/>
        <dsp:cNvSpPr/>
      </dsp:nvSpPr>
      <dsp:spPr>
        <a:xfrm>
          <a:off x="31510" y="1457809"/>
          <a:ext cx="2080992" cy="1248595"/>
        </a:xfrm>
        <a:prstGeom prst="rect">
          <a:avLst/>
        </a:prstGeom>
        <a:solidFill>
          <a:schemeClr val="accent6">
            <a:lumMod val="75000"/>
          </a:schemeClr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7930.2S policy updates</a:t>
          </a:r>
        </a:p>
      </dsp:txBody>
      <dsp:txXfrm>
        <a:off x="31510" y="1457809"/>
        <a:ext cx="2080992" cy="1248595"/>
      </dsp:txXfrm>
    </dsp:sp>
    <dsp:sp modelId="{34DE9652-D88A-4B38-B8FE-B0E52505C05C}">
      <dsp:nvSpPr>
        <dsp:cNvPr id="0" name=""/>
        <dsp:cNvSpPr/>
      </dsp:nvSpPr>
      <dsp:spPr>
        <a:xfrm>
          <a:off x="2320601" y="1457809"/>
          <a:ext cx="2080992" cy="1248595"/>
        </a:xfrm>
        <a:prstGeom prst="rect">
          <a:avLst/>
        </a:prstGeom>
        <a:solidFill>
          <a:srgbClr val="C16B6D"/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Automated connection to Technical Operations ticket data</a:t>
          </a:r>
        </a:p>
      </dsp:txBody>
      <dsp:txXfrm>
        <a:off x="2320601" y="1457809"/>
        <a:ext cx="2080992" cy="1248595"/>
      </dsp:txXfrm>
    </dsp:sp>
    <dsp:sp modelId="{729DD6C5-15F1-42DA-924B-C39BA662A814}">
      <dsp:nvSpPr>
        <dsp:cNvPr id="0" name=""/>
        <dsp:cNvSpPr/>
      </dsp:nvSpPr>
      <dsp:spPr>
        <a:xfrm>
          <a:off x="4609693" y="1457809"/>
          <a:ext cx="2080992" cy="1248595"/>
        </a:xfrm>
        <a:prstGeom prst="rect">
          <a:avLst/>
        </a:prstGeom>
        <a:solidFill>
          <a:srgbClr val="C16B6D"/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Construction Notice Diagram automation</a:t>
          </a:r>
        </a:p>
      </dsp:txBody>
      <dsp:txXfrm>
        <a:off x="4609693" y="1457809"/>
        <a:ext cx="2080992" cy="1248595"/>
      </dsp:txXfrm>
    </dsp:sp>
    <dsp:sp modelId="{6B8E0658-A89C-42F1-8C0A-C6D1ECBD41B2}">
      <dsp:nvSpPr>
        <dsp:cNvPr id="0" name=""/>
        <dsp:cNvSpPr/>
      </dsp:nvSpPr>
      <dsp:spPr>
        <a:xfrm>
          <a:off x="1176056" y="2914503"/>
          <a:ext cx="2080992" cy="1248595"/>
        </a:xfrm>
        <a:prstGeom prst="rect">
          <a:avLst/>
        </a:prstGeom>
        <a:solidFill>
          <a:schemeClr val="accent6">
            <a:lumMod val="75000"/>
          </a:schemeClr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Further Takeoff and Landing Performance Assessment (TALPA) alignment</a:t>
          </a:r>
        </a:p>
      </dsp:txBody>
      <dsp:txXfrm>
        <a:off x="1176056" y="2914503"/>
        <a:ext cx="2080992" cy="1248595"/>
      </dsp:txXfrm>
    </dsp:sp>
    <dsp:sp modelId="{FC5CFED3-A107-4962-9B79-BE408662BF3D}">
      <dsp:nvSpPr>
        <dsp:cNvPr id="0" name=""/>
        <dsp:cNvSpPr/>
      </dsp:nvSpPr>
      <dsp:spPr>
        <a:xfrm>
          <a:off x="3465147" y="2914503"/>
          <a:ext cx="2080992" cy="1248595"/>
        </a:xfrm>
        <a:prstGeom prst="rect">
          <a:avLst/>
        </a:prstGeom>
        <a:solidFill>
          <a:srgbClr val="C16B6D"/>
        </a:solidFill>
        <a:ln w="28575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DOD NOTAM Manager enhancements</a:t>
          </a:r>
        </a:p>
      </dsp:txBody>
      <dsp:txXfrm>
        <a:off x="3465147" y="2914503"/>
        <a:ext cx="2080992" cy="1248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021DE-D9DC-4F00-BC38-94AEC4738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8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021DE-D9DC-4F00-BC38-94AEC47389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0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9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>
                <a:solidFill>
                  <a:srgbClr val="1D2F68"/>
                </a:solidFill>
              </a:rPr>
              <a:t>By</a:t>
            </a:r>
            <a:r>
              <a:rPr lang="en-US" sz="1600" smtClean="0">
                <a:solidFill>
                  <a:srgbClr val="1D2F68"/>
                </a:solidFill>
              </a:rPr>
              <a:t>:</a:t>
            </a:r>
          </a:p>
          <a:p>
            <a:pPr>
              <a:buFontTx/>
              <a:buNone/>
            </a:pPr>
            <a:endParaRPr lang="en-US" sz="1600" dirty="0">
              <a:solidFill>
                <a:srgbClr val="1D2F68"/>
              </a:solidFill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amdemo.aim.nas.faa.gov/ndshome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.gov/nextgen/programs/swi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rish.gay@faa.gov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na.ctr.chumakov@faa.gov" TargetMode="External"/><Relationship Id="rId4" Type="http://schemas.openxmlformats.org/officeDocument/2006/relationships/hyperlink" Target="mailto:hoon.kang@fa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eurocontrol.int/http:/webprisme.cfmu.eurocontrol.int/aixmwiki_public/bin/view/AIXM/Class_VerticalStructure" TargetMode="External"/><Relationship Id="rId2" Type="http://schemas.openxmlformats.org/officeDocument/2006/relationships/hyperlink" Target="https://extranet.eurocontrol.int/http:/webprisme.cfmu.eurocontrol.int/aixmwiki_public/bin/view/AIXM/Diagram_VerticalStructu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tranet.eurocontrol.int/http:/webprisme.cfmu.eurocontrol.int/aixmwiki_public/bin/view/AIXM/DataType_TextDesignatorType" TargetMode="External"/><Relationship Id="rId4" Type="http://schemas.openxmlformats.org/officeDocument/2006/relationships/hyperlink" Target="https://extranet.eurocontrol.int/http:/webprisme.cfmu.eurocontrol.int/aixmwiki_public/bin/view/AIXM/DataType_TextNameTyp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eurocontrol.int/http:/webprisme.cfmu.eurocontrol.int/aixmwiki_public/bin/view/AIXM/DataType_CodeStatusOperationsType" TargetMode="External"/><Relationship Id="rId2" Type="http://schemas.openxmlformats.org/officeDocument/2006/relationships/hyperlink" Target="https://extranet.eurocontrol.int/http:/webprisme.cfmu.eurocontrol.int/aixmwiki_public/bin/view/AIXM/Class_VerticalStructureLightingStat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FAA Federal NOTAM System (FNS)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0651" y="2215843"/>
            <a:ext cx="4108027" cy="1067092"/>
          </a:xfrm>
        </p:spPr>
        <p:txBody>
          <a:bodyPr/>
          <a:lstStyle/>
          <a:p>
            <a:r>
              <a:rPr lang="en-US" dirty="0" smtClean="0"/>
              <a:t>System 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656198" y="3406646"/>
            <a:ext cx="34655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dirty="0" smtClean="0"/>
              <a:t>AIXM Digital NOTAM Coding FG</a:t>
            </a:r>
            <a:endParaRPr lang="en-US" sz="14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656198" y="3680376"/>
            <a:ext cx="3465512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200"/>
              </a:spcBef>
              <a:buFontTx/>
              <a:buNone/>
            </a:pPr>
            <a:r>
              <a:rPr lang="en-US" sz="1400" dirty="0" smtClean="0"/>
              <a:t>Trish Gay</a:t>
            </a:r>
            <a:r>
              <a:rPr lang="en-US" sz="1400" smtClean="0"/>
              <a:t>, FAA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1400" smtClean="0"/>
              <a:t>Hoon Kang, FAA</a:t>
            </a:r>
            <a:endParaRPr lang="en-US" sz="1400" dirty="0" smtClean="0"/>
          </a:p>
          <a:p>
            <a:pPr>
              <a:spcBef>
                <a:spcPts val="200"/>
              </a:spcBef>
              <a:buNone/>
            </a:pPr>
            <a:r>
              <a:rPr lang="en-US" sz="1400" dirty="0"/>
              <a:t>Marina </a:t>
            </a:r>
            <a:r>
              <a:rPr lang="en-US" sz="1400" dirty="0" err="1"/>
              <a:t>Chumakov</a:t>
            </a:r>
            <a:r>
              <a:rPr lang="en-US" sz="1400" dirty="0"/>
              <a:t>, CNA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sz="14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656198" y="4516832"/>
            <a:ext cx="34655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dirty="0" smtClean="0"/>
              <a:t>September 20, 2018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Scenarios Deployed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355067"/>
              </p:ext>
            </p:extLst>
          </p:nvPr>
        </p:nvGraphicFramePr>
        <p:xfrm>
          <a:off x="772540" y="1071539"/>
          <a:ext cx="7894942" cy="3977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30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351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18288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Type of NOTAM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18288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# of Scenarios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18288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18288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    Airport Operations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~70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Operational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bg1"/>
                          </a:solidFill>
                        </a:rPr>
                        <a:t>    Technical</a:t>
                      </a:r>
                      <a:r>
                        <a:rPr lang="en-US" sz="1600" b="1" i="0" baseline="0" dirty="0" smtClean="0">
                          <a:solidFill>
                            <a:schemeClr val="bg1"/>
                          </a:solidFill>
                        </a:rPr>
                        <a:t> Operations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 smtClean="0">
                          <a:solidFill>
                            <a:schemeClr val="bg1"/>
                          </a:solidFill>
                        </a:rPr>
                        <a:t>~30</a:t>
                      </a:r>
                      <a:endParaRPr lang="en-US" sz="1600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Obstacle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Lighting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C0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Instrument Flight Procedures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6B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   Military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6B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~70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6B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31" y="1937225"/>
            <a:ext cx="474360" cy="47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0" y="2521838"/>
            <a:ext cx="455523" cy="56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99" y="3181989"/>
            <a:ext cx="542825" cy="54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03" y="3830120"/>
            <a:ext cx="518817" cy="51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4" y="4535618"/>
            <a:ext cx="735035" cy="3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772540" y="5233291"/>
            <a:ext cx="47259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/>
              <a:t>Upcoming Release – Late Fall 2018</a:t>
            </a:r>
          </a:p>
          <a:p>
            <a:pPr marL="285750" indent="-285750"/>
            <a:r>
              <a:rPr lang="en-US" sz="1600" dirty="0" smtClean="0"/>
              <a:t>Enhancements and bug fixes for the FNS-NDS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72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connect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19564"/>
              </p:ext>
            </p:extLst>
          </p:nvPr>
        </p:nvGraphicFramePr>
        <p:xfrm>
          <a:off x="0" y="1413668"/>
          <a:ext cx="8763000" cy="437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1489868"/>
            <a:ext cx="498855" cy="76944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accent1"/>
                </a:solidFill>
              </a:rPr>
              <a:t>1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2632868"/>
            <a:ext cx="498855" cy="76944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accent1"/>
                </a:solidFill>
              </a:rPr>
              <a:t>2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799314"/>
            <a:ext cx="498855" cy="76944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accent1"/>
                </a:solidFill>
              </a:rPr>
              <a:t>3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4911427"/>
            <a:ext cx="498855" cy="769441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accent1"/>
                </a:solidFill>
              </a:rPr>
              <a:t>4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Agreements/Development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2" y="1375351"/>
            <a:ext cx="4426423" cy="210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35" y="3678199"/>
            <a:ext cx="1954443" cy="226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817560" y="3678199"/>
            <a:ext cx="536575" cy="52609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1D2F68"/>
                </a:solidFill>
              </a:rPr>
              <a:t>2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6" y="3678199"/>
            <a:ext cx="1917430" cy="22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09" y="4316979"/>
            <a:ext cx="3378474" cy="137152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2051566" y="3913111"/>
            <a:ext cx="536575" cy="526097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1D2F68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64468" y="1908919"/>
            <a:ext cx="687717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37A9FF"/>
                </a:solidFill>
                <a:hlinkClick r:id="rId6"/>
              </a:rPr>
              <a:t>http://notamdemo.aim.nas.faa.gov/ndshome/</a:t>
            </a:r>
            <a:r>
              <a:rPr lang="en-US" sz="2400" b="1" dirty="0">
                <a:solidFill>
                  <a:srgbClr val="37A9FF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827572" y="2633830"/>
            <a:ext cx="2286000" cy="2677656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sz="1400" b="1" u="sng" kern="0" dirty="0">
                <a:solidFill>
                  <a:srgbClr val="2D2D8A"/>
                </a:solidFill>
              </a:rPr>
              <a:t>Access to all FNS-NDS technical documents: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b="1" kern="0" dirty="0">
                <a:solidFill>
                  <a:srgbClr val="2D2D8A"/>
                </a:solidFill>
              </a:rPr>
              <a:t>Web Service Requirements Document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b="1" kern="0" dirty="0">
                <a:solidFill>
                  <a:srgbClr val="2D2D8A"/>
                </a:solidFill>
              </a:rPr>
              <a:t>Web Service Design Document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b="1" kern="0" dirty="0">
                <a:solidFill>
                  <a:srgbClr val="2D2D8A"/>
                </a:solidFill>
              </a:rPr>
              <a:t>Web Service Definition Language</a:t>
            </a:r>
          </a:p>
          <a:p>
            <a:pPr>
              <a:defRPr/>
            </a:pPr>
            <a:r>
              <a:rPr lang="en-US" sz="1400" b="1" kern="0" dirty="0" smtClean="0">
                <a:solidFill>
                  <a:srgbClr val="2D2D8A"/>
                </a:solidFill>
              </a:rPr>
              <a:t>… </a:t>
            </a:r>
            <a:r>
              <a:rPr lang="en-US" sz="1400" b="1" kern="0" dirty="0">
                <a:solidFill>
                  <a:srgbClr val="2D2D8A"/>
                </a:solidFill>
              </a:rPr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991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73" y="1158875"/>
            <a:ext cx="4449696" cy="3263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451866" y="3394147"/>
            <a:ext cx="536575" cy="52609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585941"/>
            <a:ext cx="6761018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hlinkClick r:id="rId3"/>
              </a:rPr>
              <a:t>http://www.faa.gov/nextgen/programs/swim/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4698" y="4748532"/>
            <a:ext cx="2826415" cy="7848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dirty="0">
                <a:solidFill>
                  <a:schemeClr val="tx2"/>
                </a:solidFill>
              </a:rPr>
              <a:t>Consumer-driven process</a:t>
            </a:r>
          </a:p>
          <a:p>
            <a:pPr algn="ctr">
              <a:buNone/>
            </a:pPr>
            <a:r>
              <a:rPr lang="en-US" sz="1800" dirty="0">
                <a:solidFill>
                  <a:schemeClr val="tx2"/>
                </a:solidFill>
              </a:rPr>
              <a:t>2-6 months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19" y="4006446"/>
            <a:ext cx="3293767" cy="1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820" y="2406056"/>
            <a:ext cx="5823590" cy="22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C:\Users\Steven CTR Habicht\AppData\Local\Microsoft\Windows\Temporary Internet Files\Content.Outlook\CBQ6966X\NOTAM-Distro-concept-Slide 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/>
          <a:stretch/>
        </p:blipFill>
        <p:spPr bwMode="auto">
          <a:xfrm>
            <a:off x="428625" y="1327150"/>
            <a:ext cx="86191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710664" y="3765551"/>
            <a:ext cx="2141537" cy="2354491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en-US" sz="1400" b="1" u="sng" kern="0" dirty="0">
                <a:solidFill>
                  <a:srgbClr val="2D2D8A"/>
                </a:solidFill>
              </a:rPr>
              <a:t>Access to FNS-NDS: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b="1" kern="0" dirty="0">
                <a:solidFill>
                  <a:srgbClr val="2D2D8A"/>
                </a:solidFill>
              </a:rPr>
              <a:t>Complete all system testing with SWIM and FNS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b="1" kern="0" dirty="0">
                <a:solidFill>
                  <a:srgbClr val="2D2D8A"/>
                </a:solidFill>
              </a:rPr>
              <a:t>Coordinate with stakeholders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b="1" kern="0" dirty="0">
                <a:solidFill>
                  <a:srgbClr val="2D2D8A"/>
                </a:solidFill>
              </a:rPr>
              <a:t>Begin </a:t>
            </a:r>
            <a:r>
              <a:rPr lang="en-US" sz="1400" b="1" kern="0" dirty="0" smtClean="0">
                <a:solidFill>
                  <a:srgbClr val="2D2D8A"/>
                </a:solidFill>
              </a:rPr>
              <a:t>receiving digital </a:t>
            </a:r>
            <a:r>
              <a:rPr lang="en-US" sz="1400" b="1" kern="0" dirty="0">
                <a:solidFill>
                  <a:srgbClr val="2D2D8A"/>
                </a:solidFill>
              </a:rPr>
              <a:t>NOTAMs from FNS!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29664" y="3402964"/>
            <a:ext cx="536575" cy="526097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4</a:t>
            </a:r>
          </a:p>
        </p:txBody>
      </p:sp>
      <p:pic>
        <p:nvPicPr>
          <p:cNvPr id="8" name="Picture 2" descr="http://cliparts.co/cliparts/rcL/n4q/rcLn4qBA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43" y="3525975"/>
            <a:ext cx="1226320" cy="10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Enhancements to the FNS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6052764"/>
              </p:ext>
            </p:extLst>
          </p:nvPr>
        </p:nvGraphicFramePr>
        <p:xfrm>
          <a:off x="1100080" y="1114369"/>
          <a:ext cx="6722196" cy="416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521421" y="5664884"/>
            <a:ext cx="706581" cy="2616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Policy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261254" y="5664884"/>
            <a:ext cx="641436" cy="261610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Fixes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935942" y="5664884"/>
            <a:ext cx="1158181" cy="261610"/>
          </a:xfrm>
          <a:prstGeom prst="rect">
            <a:avLst/>
          </a:prstGeom>
          <a:solidFill>
            <a:srgbClr val="C16B6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Enhancements</a:t>
            </a:r>
          </a:p>
        </p:txBody>
      </p:sp>
      <p:sp>
        <p:nvSpPr>
          <p:cNvPr id="10" name="TextBox 9"/>
          <p:cNvSpPr txBox="1"/>
          <p:nvPr/>
        </p:nvSpPr>
        <p:spPr bwMode="auto">
          <a:xfrm rot="16200000">
            <a:off x="6096684" y="5657189"/>
            <a:ext cx="5004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200" b="1" smtClean="0"/>
              <a:t>KEY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084916" y="5559552"/>
            <a:ext cx="3059084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08125"/>
            <a:ext cx="5675756" cy="409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1056" y="1393073"/>
            <a:ext cx="3524996" cy="41148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3200" dirty="0">
                <a:solidFill>
                  <a:srgbClr val="1D2F68"/>
                </a:solidFill>
              </a:rPr>
              <a:t>Contact FNS: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Trish Gay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trish.gay@faa.gov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FNS Program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Manager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Kang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hoon.kang@faa.gov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FNS Program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Manager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Marina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Chumakov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Marina.ctr.chumakov@faa.gov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CNA, FNS Support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NOTAM </a:t>
            </a:r>
            <a:r>
              <a:rPr lang="en-US" dirty="0" smtClean="0">
                <a:solidFill>
                  <a:srgbClr val="002060"/>
                </a:solidFill>
              </a:rPr>
              <a:t>Modernization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5" y="1117628"/>
            <a:ext cx="8110422" cy="4765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9611" y="4029919"/>
            <a:ext cx="1198800" cy="89957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2722" y="4007668"/>
            <a:ext cx="1223838" cy="92182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38278" y="5404571"/>
            <a:ext cx="432220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</a:rPr>
              <a:t>Web services for collecting and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disseminating digital NOTAM data</a:t>
            </a:r>
          </a:p>
        </p:txBody>
      </p:sp>
    </p:spTree>
    <p:extLst>
      <p:ext uri="{BB962C8B-B14F-4D97-AF65-F5344CB8AC3E}">
        <p14:creationId xmlns:p14="http://schemas.microsoft.com/office/powerpoint/2010/main" val="36919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NOTAM Origination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5" y="1117628"/>
            <a:ext cx="8110422" cy="4765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28625" y="1076624"/>
            <a:ext cx="8218986" cy="48225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9" r="74552" b="15312"/>
          <a:stretch/>
        </p:blipFill>
        <p:spPr>
          <a:xfrm>
            <a:off x="465195" y="4076035"/>
            <a:ext cx="2063931" cy="1084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20226" r="74476" b="57997"/>
          <a:stretch/>
        </p:blipFill>
        <p:spPr>
          <a:xfrm>
            <a:off x="1538284" y="2089492"/>
            <a:ext cx="1003301" cy="1037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7925" b="84179"/>
          <a:stretch/>
        </p:blipFill>
        <p:spPr>
          <a:xfrm>
            <a:off x="465195" y="1121593"/>
            <a:ext cx="2601431" cy="754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63699" r="63102" b="23311"/>
          <a:stretch/>
        </p:blipFill>
        <p:spPr>
          <a:xfrm>
            <a:off x="2510074" y="4160929"/>
            <a:ext cx="950459" cy="619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t="28902" r="63126" b="57241"/>
          <a:stretch/>
        </p:blipFill>
        <p:spPr>
          <a:xfrm>
            <a:off x="2529126" y="2505456"/>
            <a:ext cx="933212" cy="660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6" r="87211" b="61410"/>
          <a:stretch/>
        </p:blipFill>
        <p:spPr>
          <a:xfrm>
            <a:off x="469958" y="2060914"/>
            <a:ext cx="1037194" cy="875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533" y="1163467"/>
            <a:ext cx="5559641" cy="4391025"/>
          </a:xfrm>
        </p:spPr>
        <p:txBody>
          <a:bodyPr/>
          <a:lstStyle/>
          <a:p>
            <a:r>
              <a:rPr lang="en-US" sz="2000" dirty="0" smtClean="0"/>
              <a:t>Legacy NOTAM sources</a:t>
            </a:r>
          </a:p>
          <a:p>
            <a:endParaRPr lang="en-US" sz="1600" dirty="0"/>
          </a:p>
          <a:p>
            <a:r>
              <a:rPr lang="en-US" sz="2000" dirty="0" smtClean="0"/>
              <a:t>Web-applications for originating digital NOTAMs</a:t>
            </a:r>
            <a:endParaRPr lang="en-US" sz="1800" dirty="0" smtClean="0"/>
          </a:p>
          <a:p>
            <a:pPr lvl="1"/>
            <a:r>
              <a:rPr lang="en-US" sz="1800" dirty="0" smtClean="0"/>
              <a:t>NOTAM Manager</a:t>
            </a:r>
            <a:r>
              <a:rPr lang="en-US" sz="1800" dirty="0"/>
              <a:t> </a:t>
            </a:r>
            <a:r>
              <a:rPr lang="en-US" sz="1800" dirty="0" smtClean="0"/>
              <a:t>for airports, technical operations, and procedures and charting</a:t>
            </a:r>
          </a:p>
          <a:p>
            <a:pPr lvl="1"/>
            <a:r>
              <a:rPr lang="en-US" sz="2000" dirty="0" err="1" smtClean="0"/>
              <a:t>eNOTAM</a:t>
            </a:r>
            <a:r>
              <a:rPr lang="en-US" sz="2000" dirty="0" smtClean="0"/>
              <a:t> II (</a:t>
            </a:r>
            <a:r>
              <a:rPr lang="en-US" sz="1800" dirty="0" smtClean="0"/>
              <a:t>ENII): tower light operations, field conditions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NOTAM Origination Service (NOS)</a:t>
            </a:r>
          </a:p>
          <a:p>
            <a:pPr lvl="1"/>
            <a:r>
              <a:rPr lang="en-US" sz="1800" dirty="0" smtClean="0"/>
              <a:t>AIXM 5.1 Web service for origination of digital NOTAMs</a:t>
            </a:r>
          </a:p>
          <a:p>
            <a:pPr lvl="2"/>
            <a:r>
              <a:rPr lang="en-US" sz="1600" dirty="0" smtClean="0"/>
              <a:t>Tower light operators with third-party software submit directly to FNS</a:t>
            </a:r>
          </a:p>
          <a:p>
            <a:pPr lvl="2"/>
            <a:r>
              <a:rPr lang="en-US" sz="1600" dirty="0" smtClean="0"/>
              <a:t>Automated connection for technical operation NOTAM submission (Future)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64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599" y="228600"/>
            <a:ext cx="8915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3200" b="1" dirty="0">
                <a:solidFill>
                  <a:srgbClr val="1D2F68"/>
                </a:solidFill>
                <a:latin typeface="+mj-lt"/>
                <a:ea typeface="+mj-ea"/>
                <a:cs typeface="+mj-cs"/>
              </a:rPr>
              <a:t>FNS NOTAM Distribution Service (FNS-NDS)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9" y="848050"/>
            <a:ext cx="7847531" cy="46114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053" y="832513"/>
            <a:ext cx="8052816" cy="4865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11365" y="3461374"/>
            <a:ext cx="1220270" cy="109304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7" t="57249" r="24077" b="19628"/>
          <a:stretch/>
        </p:blipFill>
        <p:spPr>
          <a:xfrm>
            <a:off x="5488505" y="3493314"/>
            <a:ext cx="1220270" cy="1061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375" y="5642350"/>
            <a:ext cx="855617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FNS uses web services for collecting and disseminating digital NOTAM data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78889" y="6248400"/>
            <a:ext cx="1077276" cy="4572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 descr="https://encrypted-tbn1.gstatic.com/images?q=tbn:ANd9GcTtNE2qAlaAtDw1Vf4rSpCHMXP27AEXVvd2n9AnERrz8E5CXL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35" y="591530"/>
            <a:ext cx="1387706" cy="99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615" y="228600"/>
            <a:ext cx="8439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Request/Response Service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816700" y="1083275"/>
            <a:ext cx="99059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816699" y="1235675"/>
            <a:ext cx="9906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299650" y="1083275"/>
            <a:ext cx="99059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299649" y="1235675"/>
            <a:ext cx="9906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 bwMode="auto">
          <a:xfrm>
            <a:off x="2893299" y="826475"/>
            <a:ext cx="7553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Request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2846843" y="1249814"/>
            <a:ext cx="8739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Response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 bwMode="auto">
          <a:xfrm>
            <a:off x="5430316" y="826475"/>
            <a:ext cx="7553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Request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 bwMode="auto">
          <a:xfrm>
            <a:off x="5383860" y="1249814"/>
            <a:ext cx="8739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Response</a:t>
            </a:r>
            <a:endParaRPr lang="en-US" sz="1200" dirty="0"/>
          </a:p>
        </p:txBody>
      </p:sp>
      <p:pic>
        <p:nvPicPr>
          <p:cNvPr id="39" name="Picture 38" descr="FNSlogo.png"/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6479459" y="828708"/>
            <a:ext cx="668317" cy="60717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050" name="Picture 2" descr="http://db.cse.ohio-state.edu/images/d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58" y="797547"/>
            <a:ext cx="742191" cy="8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157651" y="150316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SWIM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1693650" y="150316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Consumer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6184796" y="150316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FNS-NDS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232745"/>
              </p:ext>
            </p:extLst>
          </p:nvPr>
        </p:nvGraphicFramePr>
        <p:xfrm>
          <a:off x="833101" y="2095169"/>
          <a:ext cx="7682249" cy="152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75" y="178521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Example Query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Types: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10" descr="https://encrypted-tbn1.gstatic.com/images?q=tbn:ANd9GcTtNE2qAlaAtDw1Vf4rSpCHMXP27AEXVvd2n9AnERrz8E5CXL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69" y="4206054"/>
            <a:ext cx="1460098" cy="10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96615" y="3796083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Publish/Subscribe Service</a:t>
            </a:r>
            <a:endParaRPr lang="en-US" sz="2800" dirty="0">
              <a:solidFill>
                <a:schemeClr val="accent2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880254" y="4774413"/>
            <a:ext cx="99059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880253" y="4926813"/>
            <a:ext cx="9906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 bwMode="auto">
          <a:xfrm>
            <a:off x="6062848" y="4998863"/>
            <a:ext cx="6864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Publish</a:t>
            </a:r>
            <a:endParaRPr lang="en-US" sz="1200" dirty="0"/>
          </a:p>
        </p:txBody>
      </p:sp>
      <p:cxnSp>
        <p:nvCxnSpPr>
          <p:cNvPr id="24" name="Straight Connector 23"/>
          <p:cNvCxnSpPr>
            <a:endCxn id="27" idx="3"/>
          </p:cNvCxnSpPr>
          <p:nvPr/>
        </p:nvCxnSpPr>
        <p:spPr bwMode="auto">
          <a:xfrm flipH="1">
            <a:off x="5787022" y="4867754"/>
            <a:ext cx="954194" cy="26978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endCxn id="26" idx="3"/>
          </p:cNvCxnSpPr>
          <p:nvPr/>
        </p:nvCxnSpPr>
        <p:spPr bwMode="auto">
          <a:xfrm flipH="1" flipV="1">
            <a:off x="5807079" y="4488570"/>
            <a:ext cx="971483" cy="37918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 bwMode="auto">
          <a:xfrm>
            <a:off x="4973069" y="4257737"/>
            <a:ext cx="83401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200" dirty="0" smtClean="0"/>
              <a:t>Topic: All </a:t>
            </a:r>
            <a:br>
              <a:rPr lang="en-US" sz="1200" dirty="0" smtClean="0"/>
            </a:br>
            <a:r>
              <a:rPr lang="en-US" sz="1200" dirty="0" smtClean="0"/>
              <a:t>NOTAMs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5181600" y="4906705"/>
            <a:ext cx="60542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Other </a:t>
            </a:r>
            <a:br>
              <a:rPr lang="en-US" sz="1200" dirty="0" smtClean="0"/>
            </a:br>
            <a:r>
              <a:rPr lang="en-US" sz="1200" dirty="0" smtClean="0"/>
              <a:t>Topic</a:t>
            </a:r>
            <a:r>
              <a:rPr lang="en-US" sz="1200" dirty="0"/>
              <a:t>s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2945130" y="4461267"/>
            <a:ext cx="8659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Subscribe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067054" y="4387162"/>
            <a:ext cx="6864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Publish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3268287" y="5059180"/>
            <a:ext cx="5341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Push</a:t>
            </a:r>
            <a:endParaRPr lang="en-US" sz="1200" dirty="0"/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2893299" y="4926813"/>
            <a:ext cx="977554" cy="2878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FNSlogo.png"/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6854762" y="4345841"/>
            <a:ext cx="639475" cy="58097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36" name="Picture 2" descr="http://db.cse.ohio-state.edu/images/d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435" y="4358146"/>
            <a:ext cx="663024" cy="7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db.cse.ohio-state.edu/images/d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42" y="4574441"/>
            <a:ext cx="646696" cy="71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165085" y="523126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SWIM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1546536" y="523126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Consumers</a:t>
            </a:r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6590480" y="5231261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FNS-NDS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412657" y="5686271"/>
            <a:ext cx="6520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/>
              <a:t>   Loose </a:t>
            </a:r>
            <a:r>
              <a:rPr lang="en-US" sz="1600" dirty="0"/>
              <a:t>coupling between provider and </a:t>
            </a:r>
            <a:r>
              <a:rPr lang="en-US" sz="1600" dirty="0" smtClean="0"/>
              <a:t>consumer; allows scalability</a:t>
            </a:r>
            <a:endParaRPr lang="en-US" sz="1600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78889" y="6248400"/>
            <a:ext cx="1077276" cy="457200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 Event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160580"/>
            <a:ext cx="5416401" cy="4391025"/>
          </a:xfrm>
        </p:spPr>
        <p:txBody>
          <a:bodyPr/>
          <a:lstStyle/>
          <a:p>
            <a:r>
              <a:rPr lang="en-US" sz="1800" b="0" dirty="0" smtClean="0"/>
              <a:t>NOTAM </a:t>
            </a:r>
            <a:r>
              <a:rPr lang="en-US" sz="1800" b="0" dirty="0"/>
              <a:t>s</a:t>
            </a:r>
            <a:r>
              <a:rPr lang="en-US" sz="1800" b="0" dirty="0" smtClean="0"/>
              <a:t>cenarios were developed through:</a:t>
            </a:r>
          </a:p>
          <a:p>
            <a:pPr lvl="1"/>
            <a:r>
              <a:rPr lang="en-US" sz="1600" dirty="0" smtClean="0"/>
              <a:t>FAA historical NOTAM analysis to identify most common scenarios</a:t>
            </a:r>
          </a:p>
          <a:p>
            <a:pPr lvl="1"/>
            <a:r>
              <a:rPr lang="en-US" sz="1600" dirty="0" smtClean="0"/>
              <a:t>Collaboration with Digital NOTAM Focus Group in AIXM Digital NOTAM Event Specification development</a:t>
            </a:r>
          </a:p>
          <a:p>
            <a:r>
              <a:rPr lang="en-US" sz="1800" b="0" dirty="0" smtClean="0"/>
              <a:t>Scenarios that overlap with NOTAM Event Specification include additional detail or data elements</a:t>
            </a:r>
          </a:p>
          <a:p>
            <a:r>
              <a:rPr lang="en-US" sz="1800" b="0" dirty="0" smtClean="0"/>
              <a:t>Additional scenarios that cover FAA-specific NOTAMs</a:t>
            </a:r>
          </a:p>
          <a:p>
            <a:r>
              <a:rPr lang="en-US" sz="1800" b="0" dirty="0" smtClean="0"/>
              <a:t>NOTAM text translations in FAA legacy, ICAO, and plain text format</a:t>
            </a:r>
          </a:p>
          <a:p>
            <a:r>
              <a:rPr lang="en-US" sz="1800" dirty="0" smtClean="0"/>
              <a:t>Uses the same AIXM encoding as Digital NOTAM </a:t>
            </a:r>
            <a:r>
              <a:rPr lang="en-US" sz="1800" dirty="0"/>
              <a:t>E</a:t>
            </a:r>
            <a:r>
              <a:rPr lang="en-US" sz="1800" dirty="0" smtClean="0"/>
              <a:t>vent Specification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1" t="28632" b="20006"/>
          <a:stretch/>
        </p:blipFill>
        <p:spPr>
          <a:xfrm>
            <a:off x="6472644" y="2570022"/>
            <a:ext cx="1964420" cy="192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t="39494" b="12598"/>
          <a:stretch/>
        </p:blipFill>
        <p:spPr>
          <a:xfrm>
            <a:off x="6477448" y="4497564"/>
            <a:ext cx="1735116" cy="1435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8" r="42246" b="12598"/>
          <a:stretch/>
        </p:blipFill>
        <p:spPr>
          <a:xfrm>
            <a:off x="6286265" y="1534127"/>
            <a:ext cx="2018399" cy="9004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283848" y="489087"/>
            <a:ext cx="2860147" cy="1020726"/>
            <a:chOff x="378147" y="4444409"/>
            <a:chExt cx="3147532" cy="12652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81" r="25048" b="46217"/>
            <a:stretch/>
          </p:blipFill>
          <p:spPr>
            <a:xfrm>
              <a:off x="378147" y="4444409"/>
              <a:ext cx="3147532" cy="126527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2568747" y="5220586"/>
              <a:ext cx="956932" cy="489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1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FAA Event Scenario Documentation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44269"/>
            <a:ext cx="5187043" cy="4391025"/>
          </a:xfrm>
        </p:spPr>
        <p:txBody>
          <a:bodyPr/>
          <a:lstStyle/>
          <a:p>
            <a:r>
              <a:rPr lang="en-US" sz="2000" dirty="0" smtClean="0"/>
              <a:t>Introduction </a:t>
            </a:r>
            <a:r>
              <a:rPr lang="en-US" sz="2000" dirty="0"/>
              <a:t>to the Federal NOTAMs System (FNS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Defining </a:t>
            </a:r>
            <a:r>
              <a:rPr lang="en-US" sz="2000" dirty="0" smtClean="0"/>
              <a:t>an </a:t>
            </a:r>
            <a:r>
              <a:rPr lang="en-US" sz="2000" dirty="0"/>
              <a:t>Event </a:t>
            </a:r>
            <a:r>
              <a:rPr lang="en-US" sz="2000" dirty="0" smtClean="0"/>
              <a:t>Scenario</a:t>
            </a:r>
          </a:p>
          <a:p>
            <a:r>
              <a:rPr lang="en-US" sz="2000" dirty="0" smtClean="0"/>
              <a:t>Scenario Details</a:t>
            </a:r>
          </a:p>
          <a:p>
            <a:r>
              <a:rPr lang="en-US" sz="2000" dirty="0" smtClean="0"/>
              <a:t>Q Codes and Series</a:t>
            </a:r>
          </a:p>
          <a:p>
            <a:r>
              <a:rPr lang="en-US" sz="2000" dirty="0" smtClean="0"/>
              <a:t>Business Rules</a:t>
            </a:r>
          </a:p>
          <a:p>
            <a:pPr lvl="1"/>
            <a:r>
              <a:rPr lang="en-US" sz="1800" dirty="0" smtClean="0"/>
              <a:t>Template Business Rules</a:t>
            </a:r>
          </a:p>
          <a:p>
            <a:pPr lvl="1"/>
            <a:r>
              <a:rPr lang="en-US" sz="1800" dirty="0" smtClean="0"/>
              <a:t>Policy Business Rules</a:t>
            </a:r>
          </a:p>
          <a:p>
            <a:pPr lvl="1"/>
            <a:r>
              <a:rPr lang="en-US" sz="1800" dirty="0" smtClean="0"/>
              <a:t>Data Encoding Business Rules</a:t>
            </a:r>
          </a:p>
          <a:p>
            <a:r>
              <a:rPr lang="en-US" sz="2000" dirty="0" smtClean="0"/>
              <a:t>Sample AIXM Message</a:t>
            </a:r>
          </a:p>
          <a:p>
            <a:r>
              <a:rPr lang="en-US" sz="2000" dirty="0" smtClean="0"/>
              <a:t>Translation Templates</a:t>
            </a:r>
          </a:p>
          <a:p>
            <a:pPr lvl="1"/>
            <a:r>
              <a:rPr lang="en-US" sz="1800" dirty="0" smtClean="0"/>
              <a:t>FAA</a:t>
            </a:r>
          </a:p>
          <a:p>
            <a:pPr lvl="1"/>
            <a:r>
              <a:rPr lang="en-US" sz="1800" dirty="0" smtClean="0"/>
              <a:t>ICAO E Line</a:t>
            </a:r>
          </a:p>
          <a:p>
            <a:pPr lvl="1"/>
            <a:r>
              <a:rPr lang="en-US" sz="1800" dirty="0" smtClean="0"/>
              <a:t>Plain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3" y="1508125"/>
            <a:ext cx="2998357" cy="3663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55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Event Scenario Details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195043"/>
              </p:ext>
            </p:extLst>
          </p:nvPr>
        </p:nvGraphicFramePr>
        <p:xfrm>
          <a:off x="1499419" y="1315493"/>
          <a:ext cx="5979470" cy="1463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02345">
                  <a:extLst>
                    <a:ext uri="{9D8B030D-6E8A-4147-A177-3AD203B41FA5}">
                      <a16:colId xmlns:a16="http://schemas.microsoft.com/office/drawing/2014/main" val="998621476"/>
                    </a:ext>
                  </a:extLst>
                </a:gridCol>
                <a:gridCol w="3477125">
                  <a:extLst>
                    <a:ext uri="{9D8B030D-6E8A-4147-A177-3AD203B41FA5}">
                      <a16:colId xmlns:a16="http://schemas.microsoft.com/office/drawing/2014/main" val="15244376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Attribute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4782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Specify details of an Obstacle Light Status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533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Maps to Keyword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OBST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556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Feature Type Id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Vertical Structure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8016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Feature XPath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aixm:VerticalStructure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0868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 Mapping Diagram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Obstacle/Vertical Structures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753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Start ASAP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860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FAA Scenario Identifier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88799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5642" y="2839496"/>
            <a:ext cx="4572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2">
              <a:spcBef>
                <a:spcPts val="1200"/>
              </a:spcBef>
              <a:spcAft>
                <a:spcPts val="600"/>
              </a:spcAft>
              <a:buNone/>
              <a:tabLst>
                <a:tab pos="548640" algn="l"/>
              </a:tabLst>
            </a:pPr>
            <a:r>
              <a:rPr lang="en-US" sz="1200" b="1" dirty="0">
                <a:latin typeface="Times New Roman" panose="02020603050405020304" pitchFamily="18" charset="0"/>
                <a:cs typeface="Arial" panose="020B0604020202020204" pitchFamily="34" charset="0"/>
              </a:rPr>
              <a:t>Affected Obstruction </a:t>
            </a:r>
          </a:p>
          <a:p>
            <a:pPr marL="0" marR="0">
              <a:spcBef>
                <a:spcPts val="0"/>
              </a:spcBef>
              <a:spcAft>
                <a:spcPts val="300"/>
              </a:spcAft>
              <a:buNone/>
              <a:tabLst>
                <a:tab pos="445770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Description: 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Identifies the obstruction.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Source: 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User-selected (see below).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642" y="977531"/>
            <a:ext cx="12506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2">
              <a:spcBef>
                <a:spcPts val="1200"/>
              </a:spcBef>
              <a:spcAft>
                <a:spcPts val="600"/>
              </a:spcAft>
              <a:buNone/>
              <a:tabLst>
                <a:tab pos="548640" algn="l"/>
              </a:tabLst>
            </a:pPr>
            <a:r>
              <a:rPr lang="en-US" sz="12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Scenario Details</a:t>
            </a:r>
            <a:endParaRPr lang="en-US" sz="1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79966"/>
              </p:ext>
            </p:extLst>
          </p:nvPr>
        </p:nvGraphicFramePr>
        <p:xfrm>
          <a:off x="1142997" y="3662206"/>
          <a:ext cx="6858000" cy="2194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24606">
                  <a:extLst>
                    <a:ext uri="{9D8B030D-6E8A-4147-A177-3AD203B41FA5}">
                      <a16:colId xmlns:a16="http://schemas.microsoft.com/office/drawing/2014/main" val="3560402242"/>
                    </a:ext>
                  </a:extLst>
                </a:gridCol>
                <a:gridCol w="5033394">
                  <a:extLst>
                    <a:ext uri="{9D8B030D-6E8A-4147-A177-3AD203B41FA5}">
                      <a16:colId xmlns:a16="http://schemas.microsoft.com/office/drawing/2014/main" val="3556687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Attribute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01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 Path (UML)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ObstacleArea (feature)/ obstacle (xlink:href)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616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 Element XPath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ObstacleArea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timeSlice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ObstacleAreaTimeSlice</a:t>
                      </a:r>
                      <a:r>
                        <a:rPr lang="en-US" sz="1200" dirty="0">
                          <a:effectLst/>
                        </a:rPr>
                        <a:t> [interpretation TEMPDELTA]/ obstacle </a:t>
                      </a:r>
                      <a:r>
                        <a:rPr lang="en-US" sz="1200" dirty="0" err="1">
                          <a:effectLst/>
                        </a:rPr>
                        <a:t>xlink:href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466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 Path (UML)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VerticalStructure (feature) – designator/name (attribute)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521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 Element Xpath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VerticalStructure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timeSlice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VerticalStructureTimeSlice</a:t>
                      </a:r>
                      <a:r>
                        <a:rPr lang="en-US" sz="1200" dirty="0">
                          <a:effectLst/>
                        </a:rPr>
                        <a:t> [interpretation SNAPSHOT]/ name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VerticalStructure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timeSlice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VerticalStructureTimeSlice</a:t>
                      </a:r>
                      <a:r>
                        <a:rPr lang="en-US" sz="1200" dirty="0">
                          <a:effectLst/>
                        </a:rPr>
                        <a:t> [interpretation SNAPSHOT]/ part/ </a:t>
                      </a:r>
                      <a:r>
                        <a:rPr lang="en-US" sz="1200" dirty="0" err="1">
                          <a:effectLst/>
                        </a:rPr>
                        <a:t>VerticalStructurePart</a:t>
                      </a:r>
                      <a:r>
                        <a:rPr lang="en-US" sz="1200" dirty="0">
                          <a:effectLst/>
                        </a:rPr>
                        <a:t>/ designator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971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 Mapping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Class: </a:t>
                      </a:r>
                      <a:r>
                        <a:rPr lang="en-US" sz="1200" u="sng">
                          <a:effectLst/>
                          <a:hlinkClick r:id="rId3"/>
                        </a:rPr>
                        <a:t>VerticalStructure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855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Datatype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4"/>
                        </a:rPr>
                        <a:t>TextNameType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5"/>
                        </a:rPr>
                        <a:t>TextDesignatorType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423712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778727" y="3278078"/>
            <a:ext cx="15314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ABLE </a:t>
            </a:r>
            <a:r>
              <a:rPr lang="en-US" altLang="en-US" sz="900" b="1" dirty="0" bmk="_Toc395802608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900" b="1" i="0" u="none" strike="noStrike" cap="none" normalizeH="0" baseline="0" dirty="0" smtClean="0" bmk="_Toc395802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.2</a:t>
            </a:r>
            <a:br>
              <a:rPr kumimoji="0" lang="en-US" altLang="en-US" sz="900" b="1" i="0" u="none" strike="noStrike" cap="none" normalizeH="0" baseline="0" dirty="0" smtClean="0" bmk="_Toc395802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900" b="1" i="0" u="none" strike="noStrike" cap="none" normalizeH="0" baseline="0" dirty="0" smtClean="0" bmk="_Toc395802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Affected Obstruction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91448" y="931364"/>
            <a:ext cx="2506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ABLE </a:t>
            </a:r>
            <a:r>
              <a:rPr lang="en-US" altLang="en-US" sz="900" b="1" dirty="0" smtClean="0" bmk="_Toc395802608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900" b="1" i="0" u="none" strike="noStrike" cap="none" normalizeH="0" baseline="0" dirty="0" smtClean="0" bmk="_Toc395802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.1</a:t>
            </a:r>
            <a:r>
              <a:rPr lang="en-US" altLang="en-US" sz="900" b="1" dirty="0" bmk="_Toc395802608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900" b="1" dirty="0" bmk="_Toc395802608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altLang="en-US" sz="900" b="1" dirty="0" bmk="_Toc395802608">
                <a:latin typeface="Arial" panose="020B0604020202020204" pitchFamily="34" charset="0"/>
                <a:ea typeface="Times New Roman" panose="02020603050405020304" pitchFamily="18" charset="0"/>
              </a:rPr>
              <a:t>Permanent Obstruction Mapping Details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Scenario Details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151528"/>
              </p:ext>
            </p:extLst>
          </p:nvPr>
        </p:nvGraphicFramePr>
        <p:xfrm>
          <a:off x="733926" y="2310062"/>
          <a:ext cx="7784232" cy="18759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22115">
                  <a:extLst>
                    <a:ext uri="{9D8B030D-6E8A-4147-A177-3AD203B41FA5}">
                      <a16:colId xmlns:a16="http://schemas.microsoft.com/office/drawing/2014/main" val="1918915422"/>
                    </a:ext>
                  </a:extLst>
                </a:gridCol>
                <a:gridCol w="1518127">
                  <a:extLst>
                    <a:ext uri="{9D8B030D-6E8A-4147-A177-3AD203B41FA5}">
                      <a16:colId xmlns:a16="http://schemas.microsoft.com/office/drawing/2014/main" val="2959437275"/>
                    </a:ext>
                  </a:extLst>
                </a:gridCol>
                <a:gridCol w="1215925">
                  <a:extLst>
                    <a:ext uri="{9D8B030D-6E8A-4147-A177-3AD203B41FA5}">
                      <a16:colId xmlns:a16="http://schemas.microsoft.com/office/drawing/2014/main" val="2597971940"/>
                    </a:ext>
                  </a:extLst>
                </a:gridCol>
                <a:gridCol w="3428065">
                  <a:extLst>
                    <a:ext uri="{9D8B030D-6E8A-4147-A177-3AD203B41FA5}">
                      <a16:colId xmlns:a16="http://schemas.microsoft.com/office/drawing/2014/main" val="3480707645"/>
                    </a:ext>
                  </a:extLst>
                </a:gridCol>
              </a:tblGrid>
              <a:tr h="132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Attribute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Value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076742"/>
                  </a:ext>
                </a:extLst>
              </a:tr>
              <a:tr h="101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AIXM Path (UML)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VerticalStructure</a:t>
                      </a:r>
                      <a:r>
                        <a:rPr lang="en-US" sz="1200" dirty="0">
                          <a:effectLst/>
                        </a:rPr>
                        <a:t>(feature)/ </a:t>
                      </a:r>
                      <a:r>
                        <a:rPr lang="en-US" sz="1200" dirty="0" err="1">
                          <a:effectLst/>
                        </a:rPr>
                        <a:t>VerticalStructureLightingStatus</a:t>
                      </a:r>
                      <a:r>
                        <a:rPr lang="en-US" sz="1200" dirty="0">
                          <a:effectLst/>
                        </a:rPr>
                        <a:t>(object)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380426"/>
                  </a:ext>
                </a:extLst>
              </a:tr>
              <a:tr h="2300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AIXM Element </a:t>
                      </a:r>
                      <a:r>
                        <a:rPr lang="en-US" sz="1200" dirty="0" err="1">
                          <a:effectLst/>
                        </a:rPr>
                        <a:t>Xpath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VerticalStructure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timeSlice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VerticalStructureTimeSlice</a:t>
                      </a:r>
                      <a:r>
                        <a:rPr lang="en-US" sz="1200" dirty="0">
                          <a:effectLst/>
                        </a:rPr>
                        <a:t>/ [interpretation TEMPDELTA]/ </a:t>
                      </a:r>
                      <a:r>
                        <a:rPr lang="en-US" sz="1200" dirty="0" err="1">
                          <a:effectLst/>
                        </a:rPr>
                        <a:t>lightingAvailability</a:t>
                      </a:r>
                      <a:r>
                        <a:rPr lang="en-US" sz="1200" dirty="0">
                          <a:effectLst/>
                        </a:rPr>
                        <a:t>/ </a:t>
                      </a:r>
                      <a:r>
                        <a:rPr lang="en-US" sz="1200" dirty="0" err="1">
                          <a:effectLst/>
                        </a:rPr>
                        <a:t>VerticalStructureLightingStatus</a:t>
                      </a:r>
                      <a:r>
                        <a:rPr lang="en-US" sz="1200" dirty="0">
                          <a:effectLst/>
                        </a:rPr>
                        <a:t>/ status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930870"/>
                  </a:ext>
                </a:extLst>
              </a:tr>
              <a:tr h="101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AIXM Mapping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Class: </a:t>
                      </a:r>
                      <a:r>
                        <a:rPr lang="en-US" sz="1200" u="sng" dirty="0" err="1">
                          <a:effectLst/>
                          <a:hlinkClick r:id="rId2"/>
                        </a:rPr>
                        <a:t>VerticalStructureLightingStatus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117969"/>
                  </a:ext>
                </a:extLst>
              </a:tr>
              <a:tr h="101290">
                <a:tc row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Enumeration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effectLst/>
                          <a:hlinkClick r:id="rId3"/>
                        </a:rPr>
                        <a:t>CodeStatusOperationsType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544587"/>
                  </a:ext>
                </a:extLst>
              </a:tr>
              <a:tr h="101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AIXM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Translations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44563"/>
                  </a:ext>
                </a:extLst>
              </a:tr>
              <a:tr h="101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UNSERVICEABLE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ICAO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 OF SERVICE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extLst>
                  <a:ext uri="{0D108BD9-81ED-4DB2-BD59-A6C34878D82A}">
                    <a16:rowId xmlns:a16="http://schemas.microsoft.com/office/drawing/2014/main" val="3399569858"/>
                  </a:ext>
                </a:extLst>
              </a:tr>
              <a:tr h="101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 OF SERVICE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extLst>
                  <a:ext uri="{0D108BD9-81ED-4DB2-BD59-A6C34878D82A}">
                    <a16:rowId xmlns:a16="http://schemas.microsoft.com/office/drawing/2014/main" val="2481136201"/>
                  </a:ext>
                </a:extLst>
              </a:tr>
              <a:tr h="230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Plain Text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 of service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865" marR="65865" marT="0" marB="0"/>
                </a:tc>
                <a:extLst>
                  <a:ext uri="{0D108BD9-81ED-4DB2-BD59-A6C34878D82A}">
                    <a16:rowId xmlns:a16="http://schemas.microsoft.com/office/drawing/2014/main" val="173137997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8625" y="1052143"/>
            <a:ext cx="4572000" cy="9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2">
              <a:spcBef>
                <a:spcPts val="1200"/>
              </a:spcBef>
              <a:spcAft>
                <a:spcPts val="600"/>
              </a:spcAft>
              <a:buNone/>
              <a:tabLst>
                <a:tab pos="548640" algn="l"/>
              </a:tabLst>
            </a:pPr>
            <a:r>
              <a:rPr lang="en-US" sz="1200" b="1" dirty="0">
                <a:latin typeface="Times New Roman" panose="02020603050405020304" pitchFamily="18" charset="0"/>
                <a:cs typeface="Arial" panose="020B0604020202020204" pitchFamily="34" charset="0"/>
              </a:rPr>
              <a:t>Status [</a:t>
            </a:r>
            <a:r>
              <a:rPr lang="en-US" sz="1200" b="1" i="1" dirty="0" err="1">
                <a:latin typeface="Times New Roman" panose="02020603050405020304" pitchFamily="18" charset="0"/>
                <a:cs typeface="Arial" panose="020B0604020202020204" pitchFamily="34" charset="0"/>
              </a:rPr>
              <a:t>operationalStatus</a:t>
            </a:r>
            <a:r>
              <a:rPr lang="en-US" sz="1200" b="1" dirty="0">
                <a:latin typeface="Times New Roman" panose="02020603050405020304" pitchFamily="18" charset="0"/>
                <a:cs typeface="Arial" panose="020B0604020202020204" pitchFamily="34" charset="0"/>
              </a:rPr>
              <a:t>]</a:t>
            </a:r>
          </a:p>
          <a:p>
            <a:pPr marL="0" marR="0">
              <a:spcBef>
                <a:spcPts val="0"/>
              </a:spcBef>
              <a:spcAft>
                <a:spcPts val="300"/>
              </a:spcAft>
              <a:buNone/>
              <a:tabLst>
                <a:tab pos="4457700" algn="l"/>
              </a:tabLst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Description: 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code indicating the operational status of the lighting.  For example, serviceable, unserviceable, work in progress, etc.</a:t>
            </a:r>
          </a:p>
          <a:p>
            <a:pPr marL="0" marR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Source: 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User-selected (required)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657" y="4141343"/>
            <a:ext cx="79780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>
              <a:spcBef>
                <a:spcPts val="0"/>
              </a:spcBef>
              <a:spcAft>
                <a:spcPts val="600"/>
              </a:spcAft>
              <a:buNone/>
              <a:tabLst>
                <a:tab pos="548640" algn="l"/>
              </a:tabLst>
            </a:pPr>
            <a:r>
              <a:rPr lang="en-US" sz="1200" b="1" dirty="0">
                <a:latin typeface="Times New Roman" panose="02020603050405020304" pitchFamily="18" charset="0"/>
                <a:cs typeface="Arial" panose="020B0604020202020204" pitchFamily="34" charset="0"/>
              </a:rPr>
              <a:t>Data Encoding Business Rules 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tabLst>
                <a:tab pos="365760" algn="l"/>
                <a:tab pos="685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verticalStructure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SNAPSHOT should contain the ASR number and/or ASN number of the obstacle, the type of structure, the baseline lighting expectation, the height of the obstruction in AGL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verticalExtent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the elevation of the obstruction in MSL (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verticalExtent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plus elevation) and a tag that points to the nearest airport.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tabLst>
                <a:tab pos="365760" algn="l"/>
                <a:tab pos="685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AIXM Message need only to have the coordinates of the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verticalStructure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of the Airport.   The direction and distance can be calculated by these coordinates.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tabLst>
                <a:tab pos="365760" algn="l"/>
                <a:tab pos="685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verticalStructure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TEMPDELTA should contain the status of the lights.</a:t>
            </a: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tabLst>
                <a:tab pos="365760" algn="l"/>
                <a:tab pos="685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latitude and longitude must be converted to decimal for the AIXM Message.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64884" y="1940730"/>
            <a:ext cx="23999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Bef>
                <a:spcPct val="0"/>
              </a:spcBef>
              <a:buNone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US" altLang="en-US" sz="9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ABLE </a:t>
            </a:r>
            <a:r>
              <a:rPr lang="en-US" altLang="en-US" sz="900" b="1" dirty="0" smtClean="0" bmk="_Toc395802608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en-US" altLang="en-US" sz="900" b="1" i="0" u="none" strike="noStrike" cap="none" normalizeH="0" baseline="0" dirty="0" smtClean="0" bmk="_Toc395802608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.3</a:t>
            </a:r>
            <a:r>
              <a:rPr lang="en-US" altLang="en-US" sz="900" b="1" dirty="0" bmk="_Toc395802608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900" b="1" dirty="0" bmk="_Toc395802608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altLang="en-US" sz="900" b="1" dirty="0" bmk="_Toc395802608">
                <a:latin typeface="Arial" panose="020B0604020202020204" pitchFamily="34" charset="0"/>
                <a:ea typeface="Times New Roman" panose="02020603050405020304" pitchFamily="18" charset="0"/>
              </a:rPr>
              <a:t>Obstacle Lighting Operational Status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32312</TotalTime>
  <Words>891</Words>
  <Application>Microsoft Office PowerPoint</Application>
  <PresentationFormat>On-screen Show (4:3)</PresentationFormat>
  <Paragraphs>234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 Neue Medium</vt:lpstr>
      <vt:lpstr>Times New Roman</vt:lpstr>
      <vt:lpstr>Wingdings</vt:lpstr>
      <vt:lpstr>1_Custom Design</vt:lpstr>
      <vt:lpstr>2_Custom Design</vt:lpstr>
      <vt:lpstr>FAA Federal NOTAM System (FNS)</vt:lpstr>
      <vt:lpstr>NOTAM Modernization</vt:lpstr>
      <vt:lpstr>NOTAM Origination</vt:lpstr>
      <vt:lpstr>PowerPoint Presentation</vt:lpstr>
      <vt:lpstr>PowerPoint Presentation</vt:lpstr>
      <vt:lpstr>FAA Event Scenarios</vt:lpstr>
      <vt:lpstr>FAA Event Scenario Documentation</vt:lpstr>
      <vt:lpstr>Example Event Scenario Details</vt:lpstr>
      <vt:lpstr>Event Scenario Details</vt:lpstr>
      <vt:lpstr>FAA Scenarios Deployed</vt:lpstr>
      <vt:lpstr>How to connect</vt:lpstr>
      <vt:lpstr>Agreements/Development</vt:lpstr>
      <vt:lpstr>SWIM Coordination</vt:lpstr>
      <vt:lpstr>Operational Access</vt:lpstr>
      <vt:lpstr>Future Enhancements to the FNS</vt:lpstr>
      <vt:lpstr>Questions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Rozenblat, Marina</cp:lastModifiedBy>
  <cp:revision>216</cp:revision>
  <dcterms:created xsi:type="dcterms:W3CDTF">2005-01-28T20:32:53Z</dcterms:created>
  <dcterms:modified xsi:type="dcterms:W3CDTF">2018-09-20T14:37:55Z</dcterms:modified>
</cp:coreProperties>
</file>