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98" r:id="rId3"/>
    <p:sldId id="313" r:id="rId4"/>
    <p:sldId id="281" r:id="rId5"/>
    <p:sldId id="305" r:id="rId6"/>
    <p:sldId id="282" r:id="rId7"/>
    <p:sldId id="302" r:id="rId8"/>
    <p:sldId id="297" r:id="rId9"/>
    <p:sldId id="303" r:id="rId10"/>
    <p:sldId id="306" r:id="rId11"/>
    <p:sldId id="304" r:id="rId12"/>
    <p:sldId id="307" r:id="rId13"/>
    <p:sldId id="308" r:id="rId14"/>
    <p:sldId id="309" r:id="rId15"/>
    <p:sldId id="310" r:id="rId16"/>
    <p:sldId id="314" r:id="rId17"/>
    <p:sldId id="300" r:id="rId18"/>
    <p:sldId id="301" r:id="rId19"/>
    <p:sldId id="311" r:id="rId20"/>
    <p:sldId id="315" r:id="rId21"/>
    <p:sldId id="317" r:id="rId22"/>
    <p:sldId id="279" r:id="rId23"/>
    <p:sldId id="277" r:id="rId24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CC"/>
    <a:srgbClr val="001326"/>
    <a:srgbClr val="FFFFCC"/>
    <a:srgbClr val="99FF99"/>
    <a:srgbClr val="002A54"/>
    <a:srgbClr val="F8F8F8"/>
    <a:srgbClr val="EAEAEA"/>
    <a:srgbClr val="808080"/>
    <a:srgbClr val="DDDDD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4" autoAdjust="0"/>
    <p:restoredTop sz="91144" autoAdjust="0"/>
  </p:normalViewPr>
  <p:slideViewPr>
    <p:cSldViewPr snapToGrid="0">
      <p:cViewPr>
        <p:scale>
          <a:sx n="75" d="100"/>
          <a:sy n="75" d="100"/>
        </p:scale>
        <p:origin x="-2934" y="-1308"/>
      </p:cViewPr>
      <p:guideLst>
        <p:guide orient="horz" pos="4252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A3D9D-9F2A-49D1-B00C-F50226C14765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2A90F5F5-3AEF-4D3B-9328-4FDF4CDDA222}">
      <dgm:prSet phldrT="[Text]"/>
      <dgm:spPr/>
      <dgm:t>
        <a:bodyPr/>
        <a:lstStyle/>
        <a:p>
          <a:endParaRPr lang="en-GB" dirty="0"/>
        </a:p>
      </dgm:t>
    </dgm:pt>
    <dgm:pt modelId="{B5F96155-6D73-48EA-BBC4-4049F36BFFDD}" type="parTrans" cxnId="{9694BADC-EE49-4C84-AEAA-668783EF80F1}">
      <dgm:prSet/>
      <dgm:spPr/>
      <dgm:t>
        <a:bodyPr/>
        <a:lstStyle/>
        <a:p>
          <a:endParaRPr lang="en-GB"/>
        </a:p>
      </dgm:t>
    </dgm:pt>
    <dgm:pt modelId="{BD97794F-0980-4D53-B8AA-02868644B373}" type="sibTrans" cxnId="{9694BADC-EE49-4C84-AEAA-668783EF80F1}">
      <dgm:prSet/>
      <dgm:spPr/>
      <dgm:t>
        <a:bodyPr/>
        <a:lstStyle/>
        <a:p>
          <a:endParaRPr lang="en-GB"/>
        </a:p>
      </dgm:t>
    </dgm:pt>
    <dgm:pt modelId="{DA4BBC9E-9F10-4DD9-8BB1-8BD97714C305}">
      <dgm:prSet phldrT="[Text]" custT="1"/>
      <dgm:spPr/>
      <dgm:t>
        <a:bodyPr/>
        <a:lstStyle/>
        <a:p>
          <a:r>
            <a:rPr lang="en-US" sz="1800" b="1" dirty="0" smtClean="0"/>
            <a:t>What is FIXM?</a:t>
          </a:r>
          <a:endParaRPr lang="en-GB" sz="1800" dirty="0"/>
        </a:p>
      </dgm:t>
    </dgm:pt>
    <dgm:pt modelId="{ED360B33-C715-41D5-9D18-C2FEBACA3702}" type="parTrans" cxnId="{A7FBB7F5-C88F-4AF1-9050-FB4FBAE1FE4A}">
      <dgm:prSet/>
      <dgm:spPr/>
      <dgm:t>
        <a:bodyPr/>
        <a:lstStyle/>
        <a:p>
          <a:endParaRPr lang="en-GB"/>
        </a:p>
      </dgm:t>
    </dgm:pt>
    <dgm:pt modelId="{3A010704-5377-48A0-A81E-5E70B2094F67}" type="sibTrans" cxnId="{A7FBB7F5-C88F-4AF1-9050-FB4FBAE1FE4A}">
      <dgm:prSet/>
      <dgm:spPr/>
      <dgm:t>
        <a:bodyPr/>
        <a:lstStyle/>
        <a:p>
          <a:endParaRPr lang="en-GB"/>
        </a:p>
      </dgm:t>
    </dgm:pt>
    <dgm:pt modelId="{4CE1E5A2-0566-4C96-B51C-F95007DAD49A}">
      <dgm:prSet phldrT="[Text]"/>
      <dgm:spPr/>
      <dgm:t>
        <a:bodyPr/>
        <a:lstStyle/>
        <a:p>
          <a:endParaRPr lang="en-GB" dirty="0"/>
        </a:p>
      </dgm:t>
    </dgm:pt>
    <dgm:pt modelId="{D10DB7A7-9DDA-4707-ABB1-43A27AA4E9FC}" type="parTrans" cxnId="{F0A69C8E-A4C0-4D0D-94A6-A5A5437454F5}">
      <dgm:prSet/>
      <dgm:spPr/>
      <dgm:t>
        <a:bodyPr/>
        <a:lstStyle/>
        <a:p>
          <a:endParaRPr lang="en-GB"/>
        </a:p>
      </dgm:t>
    </dgm:pt>
    <dgm:pt modelId="{C174FAA2-92CC-41B3-9FD3-88ADB0FFCACA}" type="sibTrans" cxnId="{F0A69C8E-A4C0-4D0D-94A6-A5A5437454F5}">
      <dgm:prSet/>
      <dgm:spPr/>
      <dgm:t>
        <a:bodyPr/>
        <a:lstStyle/>
        <a:p>
          <a:endParaRPr lang="en-GB"/>
        </a:p>
      </dgm:t>
    </dgm:pt>
    <dgm:pt modelId="{C3FAB133-AA1F-4BFE-92D5-DEC8E6BA12C6}">
      <dgm:prSet phldrT="[Text]" custT="1"/>
      <dgm:spPr/>
      <dgm:t>
        <a:bodyPr/>
        <a:lstStyle/>
        <a:p>
          <a:r>
            <a:rPr lang="en-US" sz="1800" b="1" dirty="0" smtClean="0"/>
            <a:t>FIXM History</a:t>
          </a:r>
          <a:endParaRPr lang="en-GB" sz="1800" b="1" dirty="0"/>
        </a:p>
      </dgm:t>
    </dgm:pt>
    <dgm:pt modelId="{1A9C5FED-7C29-4E9E-BE1A-26E63BAB1574}" type="parTrans" cxnId="{18DD8D8C-5D0E-43FA-9C16-A62D11F618FB}">
      <dgm:prSet/>
      <dgm:spPr/>
      <dgm:t>
        <a:bodyPr/>
        <a:lstStyle/>
        <a:p>
          <a:endParaRPr lang="en-GB"/>
        </a:p>
      </dgm:t>
    </dgm:pt>
    <dgm:pt modelId="{E93B71FD-569A-47B1-A3FA-65EB9C20DBC6}" type="sibTrans" cxnId="{18DD8D8C-5D0E-43FA-9C16-A62D11F618FB}">
      <dgm:prSet/>
      <dgm:spPr/>
      <dgm:t>
        <a:bodyPr/>
        <a:lstStyle/>
        <a:p>
          <a:endParaRPr lang="en-GB"/>
        </a:p>
      </dgm:t>
    </dgm:pt>
    <dgm:pt modelId="{3F2D3736-0DD6-4B1A-A3A4-A9FE5EEEE47B}">
      <dgm:prSet phldrT="[Text]"/>
      <dgm:spPr/>
      <dgm:t>
        <a:bodyPr/>
        <a:lstStyle/>
        <a:p>
          <a:endParaRPr lang="en-GB" dirty="0"/>
        </a:p>
      </dgm:t>
    </dgm:pt>
    <dgm:pt modelId="{717EF58D-CC0E-4B04-A083-4289B0EE60C1}" type="parTrans" cxnId="{68461959-951C-4426-BE5E-6386774CC3A8}">
      <dgm:prSet/>
      <dgm:spPr/>
      <dgm:t>
        <a:bodyPr/>
        <a:lstStyle/>
        <a:p>
          <a:endParaRPr lang="en-GB"/>
        </a:p>
      </dgm:t>
    </dgm:pt>
    <dgm:pt modelId="{2DD26AB5-97C6-4048-BD3F-2B2DEE7E0315}" type="sibTrans" cxnId="{68461959-951C-4426-BE5E-6386774CC3A8}">
      <dgm:prSet/>
      <dgm:spPr/>
      <dgm:t>
        <a:bodyPr/>
        <a:lstStyle/>
        <a:p>
          <a:endParaRPr lang="en-GB"/>
        </a:p>
      </dgm:t>
    </dgm:pt>
    <dgm:pt modelId="{898A8A45-43F1-4CDF-9F0C-C06FF18064FA}">
      <dgm:prSet phldrT="[Text]" custT="1"/>
      <dgm:spPr/>
      <dgm:t>
        <a:bodyPr/>
        <a:lstStyle/>
        <a:p>
          <a:r>
            <a:rPr lang="en-US" sz="1800" b="1" dirty="0" smtClean="0"/>
            <a:t>FIXM Change Management</a:t>
          </a:r>
          <a:endParaRPr lang="en-GB" sz="1800" b="1" dirty="0"/>
        </a:p>
      </dgm:t>
    </dgm:pt>
    <dgm:pt modelId="{F1401D4B-2381-4734-A3E2-C51D58768D97}" type="parTrans" cxnId="{402A8A31-5DCB-4D51-AFFD-C2629B29D875}">
      <dgm:prSet/>
      <dgm:spPr/>
      <dgm:t>
        <a:bodyPr/>
        <a:lstStyle/>
        <a:p>
          <a:endParaRPr lang="en-GB"/>
        </a:p>
      </dgm:t>
    </dgm:pt>
    <dgm:pt modelId="{5F10EFF5-EF68-4C40-8091-9487D4D51BFD}" type="sibTrans" cxnId="{402A8A31-5DCB-4D51-AFFD-C2629B29D875}">
      <dgm:prSet/>
      <dgm:spPr/>
      <dgm:t>
        <a:bodyPr/>
        <a:lstStyle/>
        <a:p>
          <a:endParaRPr lang="en-GB"/>
        </a:p>
      </dgm:t>
    </dgm:pt>
    <dgm:pt modelId="{580C9F62-4B89-4AE5-9FDC-DCEFCD8A7760}">
      <dgm:prSet phldrT="[Text]"/>
      <dgm:spPr/>
      <dgm:t>
        <a:bodyPr/>
        <a:lstStyle/>
        <a:p>
          <a:endParaRPr lang="en-GB" dirty="0"/>
        </a:p>
      </dgm:t>
    </dgm:pt>
    <dgm:pt modelId="{11DC9B62-6678-47DF-936B-07F394BC2AFE}" type="parTrans" cxnId="{3BCF5016-8823-436E-A123-6A58ED61DE5D}">
      <dgm:prSet/>
      <dgm:spPr/>
      <dgm:t>
        <a:bodyPr/>
        <a:lstStyle/>
        <a:p>
          <a:endParaRPr lang="en-GB"/>
        </a:p>
      </dgm:t>
    </dgm:pt>
    <dgm:pt modelId="{CDD2C06D-2605-4A24-AEC2-D7508872DC66}" type="sibTrans" cxnId="{3BCF5016-8823-436E-A123-6A58ED61DE5D}">
      <dgm:prSet/>
      <dgm:spPr/>
      <dgm:t>
        <a:bodyPr/>
        <a:lstStyle/>
        <a:p>
          <a:endParaRPr lang="en-GB"/>
        </a:p>
      </dgm:t>
    </dgm:pt>
    <dgm:pt modelId="{B5DA8F57-0B35-4F9F-AFC5-0F6657498CFF}">
      <dgm:prSet phldrT="[Text]" custT="1"/>
      <dgm:spPr/>
      <dgm:t>
        <a:bodyPr/>
        <a:lstStyle/>
        <a:p>
          <a:r>
            <a:rPr lang="en-US" sz="1800" b="1" dirty="0" smtClean="0"/>
            <a:t>Technical talking points</a:t>
          </a:r>
          <a:endParaRPr lang="en-GB" sz="1800" b="1" dirty="0"/>
        </a:p>
      </dgm:t>
    </dgm:pt>
    <dgm:pt modelId="{2A0D7622-65FC-4610-BFB2-DBA00E6B639E}" type="parTrans" cxnId="{735BC0C9-07AC-49FF-8AA7-9E8A2A145319}">
      <dgm:prSet/>
      <dgm:spPr/>
      <dgm:t>
        <a:bodyPr/>
        <a:lstStyle/>
        <a:p>
          <a:endParaRPr lang="en-GB"/>
        </a:p>
      </dgm:t>
    </dgm:pt>
    <dgm:pt modelId="{6C29AF56-2E99-4796-B744-51F68E6F8F70}" type="sibTrans" cxnId="{735BC0C9-07AC-49FF-8AA7-9E8A2A145319}">
      <dgm:prSet/>
      <dgm:spPr/>
      <dgm:t>
        <a:bodyPr/>
        <a:lstStyle/>
        <a:p>
          <a:endParaRPr lang="en-GB"/>
        </a:p>
      </dgm:t>
    </dgm:pt>
    <dgm:pt modelId="{6CC2DE0B-911A-4DB5-93D2-DCB87D401D5B}" type="pres">
      <dgm:prSet presAssocID="{5E9A3D9D-9F2A-49D1-B00C-F50226C147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51E755-B5BB-4C21-AD34-CDE6E04E1644}" type="pres">
      <dgm:prSet presAssocID="{2A90F5F5-3AEF-4D3B-9328-4FDF4CDDA222}" presName="composite" presStyleCnt="0"/>
      <dgm:spPr/>
    </dgm:pt>
    <dgm:pt modelId="{03413569-0220-49F3-938B-E6AC2726ADF2}" type="pres">
      <dgm:prSet presAssocID="{2A90F5F5-3AEF-4D3B-9328-4FDF4CDDA22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140DB0-F9C6-4979-A8F7-741B7445CA4A}" type="pres">
      <dgm:prSet presAssocID="{2A90F5F5-3AEF-4D3B-9328-4FDF4CDDA22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71C1D-1269-4706-9CF0-E0A885C72E94}" type="pres">
      <dgm:prSet presAssocID="{BD97794F-0980-4D53-B8AA-02868644B373}" presName="sp" presStyleCnt="0"/>
      <dgm:spPr/>
    </dgm:pt>
    <dgm:pt modelId="{6CB260E0-892F-4B06-A325-4BD20C486949}" type="pres">
      <dgm:prSet presAssocID="{4CE1E5A2-0566-4C96-B51C-F95007DAD49A}" presName="composite" presStyleCnt="0"/>
      <dgm:spPr/>
    </dgm:pt>
    <dgm:pt modelId="{9BD7AFF0-6FE5-4FDC-A35C-A9FC44239B4E}" type="pres">
      <dgm:prSet presAssocID="{4CE1E5A2-0566-4C96-B51C-F95007DAD49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9C9F5E-0969-45B3-B067-9C81D4F817DE}" type="pres">
      <dgm:prSet presAssocID="{4CE1E5A2-0566-4C96-B51C-F95007DAD49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F481AA-5907-41B5-AF16-5305EA1EDEFC}" type="pres">
      <dgm:prSet presAssocID="{C174FAA2-92CC-41B3-9FD3-88ADB0FFCACA}" presName="sp" presStyleCnt="0"/>
      <dgm:spPr/>
    </dgm:pt>
    <dgm:pt modelId="{7532B961-4BAF-4339-9AE7-D53DC04E6B7A}" type="pres">
      <dgm:prSet presAssocID="{3F2D3736-0DD6-4B1A-A3A4-A9FE5EEEE47B}" presName="composite" presStyleCnt="0"/>
      <dgm:spPr/>
    </dgm:pt>
    <dgm:pt modelId="{8E7CA81B-2308-4EBA-AF13-8C6ECBBF51F5}" type="pres">
      <dgm:prSet presAssocID="{3F2D3736-0DD6-4B1A-A3A4-A9FE5EEEE47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E7062-C0EC-45BF-A4BC-78FC100284C9}" type="pres">
      <dgm:prSet presAssocID="{3F2D3736-0DD6-4B1A-A3A4-A9FE5EEEE47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3BFBD-5689-48CF-A06A-DFFFE4E3A5A0}" type="pres">
      <dgm:prSet presAssocID="{2DD26AB5-97C6-4048-BD3F-2B2DEE7E0315}" presName="sp" presStyleCnt="0"/>
      <dgm:spPr/>
    </dgm:pt>
    <dgm:pt modelId="{BFD79F8B-5FCC-469E-A625-FAC2CE5371F4}" type="pres">
      <dgm:prSet presAssocID="{580C9F62-4B89-4AE5-9FDC-DCEFCD8A7760}" presName="composite" presStyleCnt="0"/>
      <dgm:spPr/>
    </dgm:pt>
    <dgm:pt modelId="{C7AB8E07-F20B-44A9-8D85-8A49F5046819}" type="pres">
      <dgm:prSet presAssocID="{580C9F62-4B89-4AE5-9FDC-DCEFCD8A776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3E834F-6D0B-4419-929B-956463C26629}" type="pres">
      <dgm:prSet presAssocID="{580C9F62-4B89-4AE5-9FDC-DCEFCD8A776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FBB7F5-C88F-4AF1-9050-FB4FBAE1FE4A}" srcId="{2A90F5F5-3AEF-4D3B-9328-4FDF4CDDA222}" destId="{DA4BBC9E-9F10-4DD9-8BB1-8BD97714C305}" srcOrd="0" destOrd="0" parTransId="{ED360B33-C715-41D5-9D18-C2FEBACA3702}" sibTransId="{3A010704-5377-48A0-A81E-5E70B2094F67}"/>
    <dgm:cxn modelId="{2C752CD4-1D38-4C7C-865E-3B1902EC8FF9}" type="presOf" srcId="{3F2D3736-0DD6-4B1A-A3A4-A9FE5EEEE47B}" destId="{8E7CA81B-2308-4EBA-AF13-8C6ECBBF51F5}" srcOrd="0" destOrd="0" presId="urn:microsoft.com/office/officeart/2005/8/layout/chevron2"/>
    <dgm:cxn modelId="{47308B6C-8B2C-4884-948A-C1C80726AA84}" type="presOf" srcId="{898A8A45-43F1-4CDF-9F0C-C06FF18064FA}" destId="{E67E7062-C0EC-45BF-A4BC-78FC100284C9}" srcOrd="0" destOrd="0" presId="urn:microsoft.com/office/officeart/2005/8/layout/chevron2"/>
    <dgm:cxn modelId="{3BBCB50D-01B2-4E3F-8EA7-DE0FBDD3EF8C}" type="presOf" srcId="{2A90F5F5-3AEF-4D3B-9328-4FDF4CDDA222}" destId="{03413569-0220-49F3-938B-E6AC2726ADF2}" srcOrd="0" destOrd="0" presId="urn:microsoft.com/office/officeart/2005/8/layout/chevron2"/>
    <dgm:cxn modelId="{8CB736ED-890C-4666-BFBC-3A6F6588F26C}" type="presOf" srcId="{580C9F62-4B89-4AE5-9FDC-DCEFCD8A7760}" destId="{C7AB8E07-F20B-44A9-8D85-8A49F5046819}" srcOrd="0" destOrd="0" presId="urn:microsoft.com/office/officeart/2005/8/layout/chevron2"/>
    <dgm:cxn modelId="{18DD8D8C-5D0E-43FA-9C16-A62D11F618FB}" srcId="{4CE1E5A2-0566-4C96-B51C-F95007DAD49A}" destId="{C3FAB133-AA1F-4BFE-92D5-DEC8E6BA12C6}" srcOrd="0" destOrd="0" parTransId="{1A9C5FED-7C29-4E9E-BE1A-26E63BAB1574}" sibTransId="{E93B71FD-569A-47B1-A3FA-65EB9C20DBC6}"/>
    <dgm:cxn modelId="{402A8A31-5DCB-4D51-AFFD-C2629B29D875}" srcId="{3F2D3736-0DD6-4B1A-A3A4-A9FE5EEEE47B}" destId="{898A8A45-43F1-4CDF-9F0C-C06FF18064FA}" srcOrd="0" destOrd="0" parTransId="{F1401D4B-2381-4734-A3E2-C51D58768D97}" sibTransId="{5F10EFF5-EF68-4C40-8091-9487D4D51BFD}"/>
    <dgm:cxn modelId="{735BC0C9-07AC-49FF-8AA7-9E8A2A145319}" srcId="{580C9F62-4B89-4AE5-9FDC-DCEFCD8A7760}" destId="{B5DA8F57-0B35-4F9F-AFC5-0F6657498CFF}" srcOrd="0" destOrd="0" parTransId="{2A0D7622-65FC-4610-BFB2-DBA00E6B639E}" sibTransId="{6C29AF56-2E99-4796-B744-51F68E6F8F70}"/>
    <dgm:cxn modelId="{52439E62-9AFC-46C0-998C-45A9D5B04143}" type="presOf" srcId="{B5DA8F57-0B35-4F9F-AFC5-0F6657498CFF}" destId="{CE3E834F-6D0B-4419-929B-956463C26629}" srcOrd="0" destOrd="0" presId="urn:microsoft.com/office/officeart/2005/8/layout/chevron2"/>
    <dgm:cxn modelId="{9694BADC-EE49-4C84-AEAA-668783EF80F1}" srcId="{5E9A3D9D-9F2A-49D1-B00C-F50226C14765}" destId="{2A90F5F5-3AEF-4D3B-9328-4FDF4CDDA222}" srcOrd="0" destOrd="0" parTransId="{B5F96155-6D73-48EA-BBC4-4049F36BFFDD}" sibTransId="{BD97794F-0980-4D53-B8AA-02868644B373}"/>
    <dgm:cxn modelId="{846F38DA-7F94-4450-845F-AD080FF228B4}" type="presOf" srcId="{DA4BBC9E-9F10-4DD9-8BB1-8BD97714C305}" destId="{97140DB0-F9C6-4979-A8F7-741B7445CA4A}" srcOrd="0" destOrd="0" presId="urn:microsoft.com/office/officeart/2005/8/layout/chevron2"/>
    <dgm:cxn modelId="{3BCF5016-8823-436E-A123-6A58ED61DE5D}" srcId="{5E9A3D9D-9F2A-49D1-B00C-F50226C14765}" destId="{580C9F62-4B89-4AE5-9FDC-DCEFCD8A7760}" srcOrd="3" destOrd="0" parTransId="{11DC9B62-6678-47DF-936B-07F394BC2AFE}" sibTransId="{CDD2C06D-2605-4A24-AEC2-D7508872DC66}"/>
    <dgm:cxn modelId="{EBE4F1F3-59F7-4F0A-AFE6-E4C9B84D1168}" type="presOf" srcId="{4CE1E5A2-0566-4C96-B51C-F95007DAD49A}" destId="{9BD7AFF0-6FE5-4FDC-A35C-A9FC44239B4E}" srcOrd="0" destOrd="0" presId="urn:microsoft.com/office/officeart/2005/8/layout/chevron2"/>
    <dgm:cxn modelId="{F0A69C8E-A4C0-4D0D-94A6-A5A5437454F5}" srcId="{5E9A3D9D-9F2A-49D1-B00C-F50226C14765}" destId="{4CE1E5A2-0566-4C96-B51C-F95007DAD49A}" srcOrd="1" destOrd="0" parTransId="{D10DB7A7-9DDA-4707-ABB1-43A27AA4E9FC}" sibTransId="{C174FAA2-92CC-41B3-9FD3-88ADB0FFCACA}"/>
    <dgm:cxn modelId="{42AE74EB-610D-4A83-9E7E-8F77DADBF565}" type="presOf" srcId="{5E9A3D9D-9F2A-49D1-B00C-F50226C14765}" destId="{6CC2DE0B-911A-4DB5-93D2-DCB87D401D5B}" srcOrd="0" destOrd="0" presId="urn:microsoft.com/office/officeart/2005/8/layout/chevron2"/>
    <dgm:cxn modelId="{A939A4DC-36A0-4978-A852-2279E048380B}" type="presOf" srcId="{C3FAB133-AA1F-4BFE-92D5-DEC8E6BA12C6}" destId="{CE9C9F5E-0969-45B3-B067-9C81D4F817DE}" srcOrd="0" destOrd="0" presId="urn:microsoft.com/office/officeart/2005/8/layout/chevron2"/>
    <dgm:cxn modelId="{68461959-951C-4426-BE5E-6386774CC3A8}" srcId="{5E9A3D9D-9F2A-49D1-B00C-F50226C14765}" destId="{3F2D3736-0DD6-4B1A-A3A4-A9FE5EEEE47B}" srcOrd="2" destOrd="0" parTransId="{717EF58D-CC0E-4B04-A083-4289B0EE60C1}" sibTransId="{2DD26AB5-97C6-4048-BD3F-2B2DEE7E0315}"/>
    <dgm:cxn modelId="{D32D95EB-1B1F-40E3-B42F-263C4AFFC0EE}" type="presParOf" srcId="{6CC2DE0B-911A-4DB5-93D2-DCB87D401D5B}" destId="{CB51E755-B5BB-4C21-AD34-CDE6E04E1644}" srcOrd="0" destOrd="0" presId="urn:microsoft.com/office/officeart/2005/8/layout/chevron2"/>
    <dgm:cxn modelId="{68A0640D-0FC7-4A20-B11D-62683FC24B23}" type="presParOf" srcId="{CB51E755-B5BB-4C21-AD34-CDE6E04E1644}" destId="{03413569-0220-49F3-938B-E6AC2726ADF2}" srcOrd="0" destOrd="0" presId="urn:microsoft.com/office/officeart/2005/8/layout/chevron2"/>
    <dgm:cxn modelId="{755B6BBA-EF2F-4ADD-B120-C69C7EB14D0B}" type="presParOf" srcId="{CB51E755-B5BB-4C21-AD34-CDE6E04E1644}" destId="{97140DB0-F9C6-4979-A8F7-741B7445CA4A}" srcOrd="1" destOrd="0" presId="urn:microsoft.com/office/officeart/2005/8/layout/chevron2"/>
    <dgm:cxn modelId="{60D033C2-B203-41F8-A873-34CD7D6027A4}" type="presParOf" srcId="{6CC2DE0B-911A-4DB5-93D2-DCB87D401D5B}" destId="{62771C1D-1269-4706-9CF0-E0A885C72E94}" srcOrd="1" destOrd="0" presId="urn:microsoft.com/office/officeart/2005/8/layout/chevron2"/>
    <dgm:cxn modelId="{60B5406A-73A5-4792-8606-BC1AEB8B1E93}" type="presParOf" srcId="{6CC2DE0B-911A-4DB5-93D2-DCB87D401D5B}" destId="{6CB260E0-892F-4B06-A325-4BD20C486949}" srcOrd="2" destOrd="0" presId="urn:microsoft.com/office/officeart/2005/8/layout/chevron2"/>
    <dgm:cxn modelId="{2475FDB9-EB9F-4FF0-803D-D0B0583740D6}" type="presParOf" srcId="{6CB260E0-892F-4B06-A325-4BD20C486949}" destId="{9BD7AFF0-6FE5-4FDC-A35C-A9FC44239B4E}" srcOrd="0" destOrd="0" presId="urn:microsoft.com/office/officeart/2005/8/layout/chevron2"/>
    <dgm:cxn modelId="{71E84A7E-CAFA-402C-8508-6E12762A9853}" type="presParOf" srcId="{6CB260E0-892F-4B06-A325-4BD20C486949}" destId="{CE9C9F5E-0969-45B3-B067-9C81D4F817DE}" srcOrd="1" destOrd="0" presId="urn:microsoft.com/office/officeart/2005/8/layout/chevron2"/>
    <dgm:cxn modelId="{A7E03620-36EE-4034-B186-66B4BA71DD4E}" type="presParOf" srcId="{6CC2DE0B-911A-4DB5-93D2-DCB87D401D5B}" destId="{D8F481AA-5907-41B5-AF16-5305EA1EDEFC}" srcOrd="3" destOrd="0" presId="urn:microsoft.com/office/officeart/2005/8/layout/chevron2"/>
    <dgm:cxn modelId="{E454A591-EB1C-4F9F-A522-810E00BD147D}" type="presParOf" srcId="{6CC2DE0B-911A-4DB5-93D2-DCB87D401D5B}" destId="{7532B961-4BAF-4339-9AE7-D53DC04E6B7A}" srcOrd="4" destOrd="0" presId="urn:microsoft.com/office/officeart/2005/8/layout/chevron2"/>
    <dgm:cxn modelId="{03A607CB-BC8D-4674-B87E-D487770A95AE}" type="presParOf" srcId="{7532B961-4BAF-4339-9AE7-D53DC04E6B7A}" destId="{8E7CA81B-2308-4EBA-AF13-8C6ECBBF51F5}" srcOrd="0" destOrd="0" presId="urn:microsoft.com/office/officeart/2005/8/layout/chevron2"/>
    <dgm:cxn modelId="{76CD6B55-A11D-447D-B495-CD6949AAB850}" type="presParOf" srcId="{7532B961-4BAF-4339-9AE7-D53DC04E6B7A}" destId="{E67E7062-C0EC-45BF-A4BC-78FC100284C9}" srcOrd="1" destOrd="0" presId="urn:microsoft.com/office/officeart/2005/8/layout/chevron2"/>
    <dgm:cxn modelId="{AD5B084A-BB51-474E-A289-A219FB6ED7F1}" type="presParOf" srcId="{6CC2DE0B-911A-4DB5-93D2-DCB87D401D5B}" destId="{40A3BFBD-5689-48CF-A06A-DFFFE4E3A5A0}" srcOrd="5" destOrd="0" presId="urn:microsoft.com/office/officeart/2005/8/layout/chevron2"/>
    <dgm:cxn modelId="{C6B1FDF5-A007-4672-AAEA-689B1B23DE59}" type="presParOf" srcId="{6CC2DE0B-911A-4DB5-93D2-DCB87D401D5B}" destId="{BFD79F8B-5FCC-469E-A625-FAC2CE5371F4}" srcOrd="6" destOrd="0" presId="urn:microsoft.com/office/officeart/2005/8/layout/chevron2"/>
    <dgm:cxn modelId="{38236509-6CEC-4AFC-9B35-033E90BDDB1A}" type="presParOf" srcId="{BFD79F8B-5FCC-469E-A625-FAC2CE5371F4}" destId="{C7AB8E07-F20B-44A9-8D85-8A49F5046819}" srcOrd="0" destOrd="0" presId="urn:microsoft.com/office/officeart/2005/8/layout/chevron2"/>
    <dgm:cxn modelId="{0A640E6F-449C-4AC2-94BC-0B897DB2EC6B}" type="presParOf" srcId="{BFD79F8B-5FCC-469E-A625-FAC2CE5371F4}" destId="{CE3E834F-6D0B-4419-929B-956463C266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A3D9D-9F2A-49D1-B00C-F50226C14765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2A90F5F5-3AEF-4D3B-9328-4FDF4CDDA222}">
      <dgm:prSet phldrT="[Text]"/>
      <dgm:spPr/>
      <dgm:t>
        <a:bodyPr/>
        <a:lstStyle/>
        <a:p>
          <a:endParaRPr lang="en-GB" dirty="0"/>
        </a:p>
      </dgm:t>
    </dgm:pt>
    <dgm:pt modelId="{B5F96155-6D73-48EA-BBC4-4049F36BFFDD}" type="parTrans" cxnId="{9694BADC-EE49-4C84-AEAA-668783EF80F1}">
      <dgm:prSet/>
      <dgm:spPr/>
      <dgm:t>
        <a:bodyPr/>
        <a:lstStyle/>
        <a:p>
          <a:endParaRPr lang="en-GB"/>
        </a:p>
      </dgm:t>
    </dgm:pt>
    <dgm:pt modelId="{BD97794F-0980-4D53-B8AA-02868644B373}" type="sibTrans" cxnId="{9694BADC-EE49-4C84-AEAA-668783EF80F1}">
      <dgm:prSet/>
      <dgm:spPr/>
      <dgm:t>
        <a:bodyPr/>
        <a:lstStyle/>
        <a:p>
          <a:endParaRPr lang="en-GB"/>
        </a:p>
      </dgm:t>
    </dgm:pt>
    <dgm:pt modelId="{DA4BBC9E-9F10-4DD9-8BB1-8BD97714C305}">
      <dgm:prSet phldrT="[Text]"/>
      <dgm:spPr/>
      <dgm:t>
        <a:bodyPr/>
        <a:lstStyle/>
        <a:p>
          <a:r>
            <a:rPr lang="en-US" b="1" dirty="0" smtClean="0"/>
            <a:t>FIXM 4.1.0 deprecations</a:t>
          </a:r>
          <a:endParaRPr lang="en-GB" dirty="0"/>
        </a:p>
      </dgm:t>
    </dgm:pt>
    <dgm:pt modelId="{ED360B33-C715-41D5-9D18-C2FEBACA3702}" type="parTrans" cxnId="{A7FBB7F5-C88F-4AF1-9050-FB4FBAE1FE4A}">
      <dgm:prSet/>
      <dgm:spPr/>
      <dgm:t>
        <a:bodyPr/>
        <a:lstStyle/>
        <a:p>
          <a:endParaRPr lang="en-GB"/>
        </a:p>
      </dgm:t>
    </dgm:pt>
    <dgm:pt modelId="{3A010704-5377-48A0-A81E-5E70B2094F67}" type="sibTrans" cxnId="{A7FBB7F5-C88F-4AF1-9050-FB4FBAE1FE4A}">
      <dgm:prSet/>
      <dgm:spPr/>
      <dgm:t>
        <a:bodyPr/>
        <a:lstStyle/>
        <a:p>
          <a:endParaRPr lang="en-GB"/>
        </a:p>
      </dgm:t>
    </dgm:pt>
    <dgm:pt modelId="{35ED381D-C134-4812-AB88-1A917EBE296F}">
      <dgm:prSet phldrT="[Text]"/>
      <dgm:spPr/>
      <dgm:t>
        <a:bodyPr/>
        <a:lstStyle/>
        <a:p>
          <a:r>
            <a:rPr lang="en-US" b="1" dirty="0" smtClean="0"/>
            <a:t>FIXM 4.1.0 references to aeronautical info</a:t>
          </a:r>
          <a:endParaRPr lang="en-GB" dirty="0"/>
        </a:p>
      </dgm:t>
    </dgm:pt>
    <dgm:pt modelId="{425E2994-BAFA-4B82-889C-D5EEAC9D023D}" type="parTrans" cxnId="{254AA5FF-C297-4D16-B2CA-21D68C7261BD}">
      <dgm:prSet/>
      <dgm:spPr/>
      <dgm:t>
        <a:bodyPr/>
        <a:lstStyle/>
        <a:p>
          <a:endParaRPr lang="en-GB"/>
        </a:p>
      </dgm:t>
    </dgm:pt>
    <dgm:pt modelId="{9775AB0F-C7BB-437E-BC03-6E549F7DB6DA}" type="sibTrans" cxnId="{254AA5FF-C297-4D16-B2CA-21D68C7261BD}">
      <dgm:prSet/>
      <dgm:spPr/>
      <dgm:t>
        <a:bodyPr/>
        <a:lstStyle/>
        <a:p>
          <a:endParaRPr lang="en-GB"/>
        </a:p>
      </dgm:t>
    </dgm:pt>
    <dgm:pt modelId="{3DD8EDA0-92F3-415F-9760-38762C29CEFC}">
      <dgm:prSet phldrT="[Text]"/>
      <dgm:spPr/>
      <dgm:t>
        <a:bodyPr/>
        <a:lstStyle/>
        <a:p>
          <a:endParaRPr lang="en-GB" dirty="0"/>
        </a:p>
      </dgm:t>
    </dgm:pt>
    <dgm:pt modelId="{A4C9723B-9077-4DB1-BD0E-8654F2FB7810}" type="sibTrans" cxnId="{D38134D0-A53A-4D87-9732-AE6645E3AADB}">
      <dgm:prSet/>
      <dgm:spPr/>
      <dgm:t>
        <a:bodyPr/>
        <a:lstStyle/>
        <a:p>
          <a:endParaRPr lang="en-GB"/>
        </a:p>
      </dgm:t>
    </dgm:pt>
    <dgm:pt modelId="{7FCD81FA-F1C6-4710-9B10-7F397A8DA64C}" type="parTrans" cxnId="{D38134D0-A53A-4D87-9732-AE6645E3AADB}">
      <dgm:prSet/>
      <dgm:spPr/>
      <dgm:t>
        <a:bodyPr/>
        <a:lstStyle/>
        <a:p>
          <a:endParaRPr lang="en-GB"/>
        </a:p>
      </dgm:t>
    </dgm:pt>
    <dgm:pt modelId="{1E96C27B-BBE6-4BBF-AA21-7425DCB4EA88}">
      <dgm:prSet phldrT="[Text]"/>
      <dgm:spPr/>
      <dgm:t>
        <a:bodyPr/>
        <a:lstStyle/>
        <a:p>
          <a:endParaRPr lang="en-GB" dirty="0"/>
        </a:p>
      </dgm:t>
    </dgm:pt>
    <dgm:pt modelId="{8E776F4C-ACA5-4B62-9482-972583F275A6}" type="parTrans" cxnId="{6132B448-67D4-42D2-B25C-BACD3AF90306}">
      <dgm:prSet/>
      <dgm:spPr/>
      <dgm:t>
        <a:bodyPr/>
        <a:lstStyle/>
        <a:p>
          <a:endParaRPr lang="en-GB"/>
        </a:p>
      </dgm:t>
    </dgm:pt>
    <dgm:pt modelId="{57478D6D-17E8-4D54-84B1-3D54541A1A5B}" type="sibTrans" cxnId="{6132B448-67D4-42D2-B25C-BACD3AF90306}">
      <dgm:prSet/>
      <dgm:spPr/>
      <dgm:t>
        <a:bodyPr/>
        <a:lstStyle/>
        <a:p>
          <a:endParaRPr lang="en-GB"/>
        </a:p>
      </dgm:t>
    </dgm:pt>
    <dgm:pt modelId="{F0474A1C-8378-487C-A325-E6F5F04353AA}">
      <dgm:prSet phldrT="[Text]"/>
      <dgm:spPr/>
      <dgm:t>
        <a:bodyPr/>
        <a:lstStyle/>
        <a:p>
          <a:r>
            <a:rPr lang="en-GB" b="1" dirty="0" smtClean="0"/>
            <a:t>FIXM 4.1.0 ICAO AIRM coordination</a:t>
          </a:r>
          <a:endParaRPr lang="en-GB" b="1" dirty="0"/>
        </a:p>
      </dgm:t>
    </dgm:pt>
    <dgm:pt modelId="{89D7A279-DB9A-42D1-8CBB-F92791DBD9BA}" type="parTrans" cxnId="{3EFE10A7-5090-4B4C-B212-44F1179AC848}">
      <dgm:prSet/>
      <dgm:spPr/>
      <dgm:t>
        <a:bodyPr/>
        <a:lstStyle/>
        <a:p>
          <a:endParaRPr lang="en-GB"/>
        </a:p>
      </dgm:t>
    </dgm:pt>
    <dgm:pt modelId="{24CF86EE-7911-453D-84A1-FE15A93C416E}" type="sibTrans" cxnId="{3EFE10A7-5090-4B4C-B212-44F1179AC848}">
      <dgm:prSet/>
      <dgm:spPr/>
      <dgm:t>
        <a:bodyPr/>
        <a:lstStyle/>
        <a:p>
          <a:endParaRPr lang="en-GB"/>
        </a:p>
      </dgm:t>
    </dgm:pt>
    <dgm:pt modelId="{22E99BB1-CE44-4B0B-8B44-62D27521C839}">
      <dgm:prSet phldrT="[Text]"/>
      <dgm:spPr/>
      <dgm:t>
        <a:bodyPr/>
        <a:lstStyle/>
        <a:p>
          <a:r>
            <a:rPr lang="en-US" b="1" dirty="0" smtClean="0"/>
            <a:t>FIXM 4.1.0 Extension mechanism</a:t>
          </a:r>
          <a:endParaRPr lang="en-GB" b="1" dirty="0"/>
        </a:p>
      </dgm:t>
    </dgm:pt>
    <dgm:pt modelId="{9F08A6BA-735D-4324-AA15-FC0A3385E7EA}" type="parTrans" cxnId="{BC19CB23-D19B-4A72-8834-354C15DF5D6A}">
      <dgm:prSet/>
      <dgm:spPr/>
      <dgm:t>
        <a:bodyPr/>
        <a:lstStyle/>
        <a:p>
          <a:endParaRPr lang="en-GB"/>
        </a:p>
      </dgm:t>
    </dgm:pt>
    <dgm:pt modelId="{CBF8ED59-2AD8-4DEF-8D03-F4174F4E9DF1}" type="sibTrans" cxnId="{BC19CB23-D19B-4A72-8834-354C15DF5D6A}">
      <dgm:prSet/>
      <dgm:spPr/>
      <dgm:t>
        <a:bodyPr/>
        <a:lstStyle/>
        <a:p>
          <a:endParaRPr lang="en-GB"/>
        </a:p>
      </dgm:t>
    </dgm:pt>
    <dgm:pt modelId="{5BEA8456-E3DF-4984-AC67-0F05A8563F4B}">
      <dgm:prSet phldrT="[Text]"/>
      <dgm:spPr/>
      <dgm:t>
        <a:bodyPr/>
        <a:lstStyle/>
        <a:p>
          <a:endParaRPr lang="en-GB" dirty="0"/>
        </a:p>
      </dgm:t>
    </dgm:pt>
    <dgm:pt modelId="{1E58D6C9-BA4E-4431-B3E8-C9A4464EA1C8}" type="sibTrans" cxnId="{D7545A87-4C41-42DC-95B0-F63D6A163872}">
      <dgm:prSet/>
      <dgm:spPr/>
      <dgm:t>
        <a:bodyPr/>
        <a:lstStyle/>
        <a:p>
          <a:endParaRPr lang="en-GB"/>
        </a:p>
      </dgm:t>
    </dgm:pt>
    <dgm:pt modelId="{85EBB803-86C4-4BC3-BF47-2CD93A3297A1}" type="parTrans" cxnId="{D7545A87-4C41-42DC-95B0-F63D6A163872}">
      <dgm:prSet/>
      <dgm:spPr/>
      <dgm:t>
        <a:bodyPr/>
        <a:lstStyle/>
        <a:p>
          <a:endParaRPr lang="en-GB"/>
        </a:p>
      </dgm:t>
    </dgm:pt>
    <dgm:pt modelId="{6CC2DE0B-911A-4DB5-93D2-DCB87D401D5B}" type="pres">
      <dgm:prSet presAssocID="{5E9A3D9D-9F2A-49D1-B00C-F50226C147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51E755-B5BB-4C21-AD34-CDE6E04E1644}" type="pres">
      <dgm:prSet presAssocID="{2A90F5F5-3AEF-4D3B-9328-4FDF4CDDA222}" presName="composite" presStyleCnt="0"/>
      <dgm:spPr/>
    </dgm:pt>
    <dgm:pt modelId="{03413569-0220-49F3-938B-E6AC2726ADF2}" type="pres">
      <dgm:prSet presAssocID="{2A90F5F5-3AEF-4D3B-9328-4FDF4CDDA22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140DB0-F9C6-4979-A8F7-741B7445CA4A}" type="pres">
      <dgm:prSet presAssocID="{2A90F5F5-3AEF-4D3B-9328-4FDF4CDDA22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71C1D-1269-4706-9CF0-E0A885C72E94}" type="pres">
      <dgm:prSet presAssocID="{BD97794F-0980-4D53-B8AA-02868644B373}" presName="sp" presStyleCnt="0"/>
      <dgm:spPr/>
    </dgm:pt>
    <dgm:pt modelId="{ED627514-90CE-4D77-9202-DBF718A90305}" type="pres">
      <dgm:prSet presAssocID="{3DD8EDA0-92F3-415F-9760-38762C29CEFC}" presName="composite" presStyleCnt="0"/>
      <dgm:spPr/>
    </dgm:pt>
    <dgm:pt modelId="{3BEBD857-A42A-4146-8E06-456C48E38D05}" type="pres">
      <dgm:prSet presAssocID="{3DD8EDA0-92F3-415F-9760-38762C29CEF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68526F-8C57-48E9-953E-4A08C50F4BEA}" type="pres">
      <dgm:prSet presAssocID="{3DD8EDA0-92F3-415F-9760-38762C29CEF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7B9D2B-2942-4731-95A1-0F076A66043F}" type="pres">
      <dgm:prSet presAssocID="{A4C9723B-9077-4DB1-BD0E-8654F2FB7810}" presName="sp" presStyleCnt="0"/>
      <dgm:spPr/>
    </dgm:pt>
    <dgm:pt modelId="{213FA2CC-C672-4AE1-95C9-C586A5D866F2}" type="pres">
      <dgm:prSet presAssocID="{1E96C27B-BBE6-4BBF-AA21-7425DCB4EA88}" presName="composite" presStyleCnt="0"/>
      <dgm:spPr/>
    </dgm:pt>
    <dgm:pt modelId="{B617F653-2DA6-4590-9D06-8026AF774171}" type="pres">
      <dgm:prSet presAssocID="{1E96C27B-BBE6-4BBF-AA21-7425DCB4EA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83700B-D0A7-4113-A4B2-2977910D83AD}" type="pres">
      <dgm:prSet presAssocID="{1E96C27B-BBE6-4BBF-AA21-7425DCB4EA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71DE3-97B1-4C0D-830E-90FBF3A0E244}" type="pres">
      <dgm:prSet presAssocID="{57478D6D-17E8-4D54-84B1-3D54541A1A5B}" presName="sp" presStyleCnt="0"/>
      <dgm:spPr/>
    </dgm:pt>
    <dgm:pt modelId="{53273102-6BD3-43D3-9624-B2217246D740}" type="pres">
      <dgm:prSet presAssocID="{5BEA8456-E3DF-4984-AC67-0F05A8563F4B}" presName="composite" presStyleCnt="0"/>
      <dgm:spPr/>
    </dgm:pt>
    <dgm:pt modelId="{D9711254-345E-4155-92FA-022EAD523E85}" type="pres">
      <dgm:prSet presAssocID="{5BEA8456-E3DF-4984-AC67-0F05A8563F4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0ACFF5-222F-4B9F-94A8-E59C58451C18}" type="pres">
      <dgm:prSet presAssocID="{5BEA8456-E3DF-4984-AC67-0F05A8563F4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D0E8DA-97DF-4CF5-9628-A77ABE0BE17F}" type="presOf" srcId="{5BEA8456-E3DF-4984-AC67-0F05A8563F4B}" destId="{D9711254-345E-4155-92FA-022EAD523E85}" srcOrd="0" destOrd="0" presId="urn:microsoft.com/office/officeart/2005/8/layout/chevron2"/>
    <dgm:cxn modelId="{4FA91050-FFD6-4979-AA1E-A0838087F3F7}" type="presOf" srcId="{1E96C27B-BBE6-4BBF-AA21-7425DCB4EA88}" destId="{B617F653-2DA6-4590-9D06-8026AF774171}" srcOrd="0" destOrd="0" presId="urn:microsoft.com/office/officeart/2005/8/layout/chevron2"/>
    <dgm:cxn modelId="{2A4B687A-B259-46D3-BC34-604570F017F4}" type="presOf" srcId="{F0474A1C-8378-487C-A325-E6F5F04353AA}" destId="{9683700B-D0A7-4113-A4B2-2977910D83AD}" srcOrd="0" destOrd="0" presId="urn:microsoft.com/office/officeart/2005/8/layout/chevron2"/>
    <dgm:cxn modelId="{D38134D0-A53A-4D87-9732-AE6645E3AADB}" srcId="{5E9A3D9D-9F2A-49D1-B00C-F50226C14765}" destId="{3DD8EDA0-92F3-415F-9760-38762C29CEFC}" srcOrd="1" destOrd="0" parTransId="{7FCD81FA-F1C6-4710-9B10-7F397A8DA64C}" sibTransId="{A4C9723B-9077-4DB1-BD0E-8654F2FB7810}"/>
    <dgm:cxn modelId="{3EFE10A7-5090-4B4C-B212-44F1179AC848}" srcId="{1E96C27B-BBE6-4BBF-AA21-7425DCB4EA88}" destId="{F0474A1C-8378-487C-A325-E6F5F04353AA}" srcOrd="0" destOrd="0" parTransId="{89D7A279-DB9A-42D1-8CBB-F92791DBD9BA}" sibTransId="{24CF86EE-7911-453D-84A1-FE15A93C416E}"/>
    <dgm:cxn modelId="{254AA5FF-C297-4D16-B2CA-21D68C7261BD}" srcId="{3DD8EDA0-92F3-415F-9760-38762C29CEFC}" destId="{35ED381D-C134-4812-AB88-1A917EBE296F}" srcOrd="0" destOrd="0" parTransId="{425E2994-BAFA-4B82-889C-D5EEAC9D023D}" sibTransId="{9775AB0F-C7BB-437E-BC03-6E549F7DB6DA}"/>
    <dgm:cxn modelId="{9694BADC-EE49-4C84-AEAA-668783EF80F1}" srcId="{5E9A3D9D-9F2A-49D1-B00C-F50226C14765}" destId="{2A90F5F5-3AEF-4D3B-9328-4FDF4CDDA222}" srcOrd="0" destOrd="0" parTransId="{B5F96155-6D73-48EA-BBC4-4049F36BFFDD}" sibTransId="{BD97794F-0980-4D53-B8AA-02868644B373}"/>
    <dgm:cxn modelId="{9C2DC20B-ECCB-4160-9268-5CE052D05731}" type="presOf" srcId="{3DD8EDA0-92F3-415F-9760-38762C29CEFC}" destId="{3BEBD857-A42A-4146-8E06-456C48E38D05}" srcOrd="0" destOrd="0" presId="urn:microsoft.com/office/officeart/2005/8/layout/chevron2"/>
    <dgm:cxn modelId="{A7FBB7F5-C88F-4AF1-9050-FB4FBAE1FE4A}" srcId="{2A90F5F5-3AEF-4D3B-9328-4FDF4CDDA222}" destId="{DA4BBC9E-9F10-4DD9-8BB1-8BD97714C305}" srcOrd="0" destOrd="0" parTransId="{ED360B33-C715-41D5-9D18-C2FEBACA3702}" sibTransId="{3A010704-5377-48A0-A81E-5E70B2094F67}"/>
    <dgm:cxn modelId="{F2219799-8263-47BF-AD2A-B8088659FCDD}" type="presOf" srcId="{2A90F5F5-3AEF-4D3B-9328-4FDF4CDDA222}" destId="{03413569-0220-49F3-938B-E6AC2726ADF2}" srcOrd="0" destOrd="0" presId="urn:microsoft.com/office/officeart/2005/8/layout/chevron2"/>
    <dgm:cxn modelId="{BB744881-1E8E-42B4-A54D-B66F4D1720DB}" type="presOf" srcId="{5E9A3D9D-9F2A-49D1-B00C-F50226C14765}" destId="{6CC2DE0B-911A-4DB5-93D2-DCB87D401D5B}" srcOrd="0" destOrd="0" presId="urn:microsoft.com/office/officeart/2005/8/layout/chevron2"/>
    <dgm:cxn modelId="{89C2F495-9FF5-40F3-BCE9-7C254EC826FD}" type="presOf" srcId="{22E99BB1-CE44-4B0B-8B44-62D27521C839}" destId="{950ACFF5-222F-4B9F-94A8-E59C58451C18}" srcOrd="0" destOrd="0" presId="urn:microsoft.com/office/officeart/2005/8/layout/chevron2"/>
    <dgm:cxn modelId="{BC19CB23-D19B-4A72-8834-354C15DF5D6A}" srcId="{5BEA8456-E3DF-4984-AC67-0F05A8563F4B}" destId="{22E99BB1-CE44-4B0B-8B44-62D27521C839}" srcOrd="0" destOrd="0" parTransId="{9F08A6BA-735D-4324-AA15-FC0A3385E7EA}" sibTransId="{CBF8ED59-2AD8-4DEF-8D03-F4174F4E9DF1}"/>
    <dgm:cxn modelId="{6FB4B8DF-74AB-4ED5-A79F-85CB1A187A5E}" type="presOf" srcId="{35ED381D-C134-4812-AB88-1A917EBE296F}" destId="{A968526F-8C57-48E9-953E-4A08C50F4BEA}" srcOrd="0" destOrd="0" presId="urn:microsoft.com/office/officeart/2005/8/layout/chevron2"/>
    <dgm:cxn modelId="{B40BDABB-AC7B-4DC7-8BC4-557C8D769C57}" type="presOf" srcId="{DA4BBC9E-9F10-4DD9-8BB1-8BD97714C305}" destId="{97140DB0-F9C6-4979-A8F7-741B7445CA4A}" srcOrd="0" destOrd="0" presId="urn:microsoft.com/office/officeart/2005/8/layout/chevron2"/>
    <dgm:cxn modelId="{D7545A87-4C41-42DC-95B0-F63D6A163872}" srcId="{5E9A3D9D-9F2A-49D1-B00C-F50226C14765}" destId="{5BEA8456-E3DF-4984-AC67-0F05A8563F4B}" srcOrd="3" destOrd="0" parTransId="{85EBB803-86C4-4BC3-BF47-2CD93A3297A1}" sibTransId="{1E58D6C9-BA4E-4431-B3E8-C9A4464EA1C8}"/>
    <dgm:cxn modelId="{6132B448-67D4-42D2-B25C-BACD3AF90306}" srcId="{5E9A3D9D-9F2A-49D1-B00C-F50226C14765}" destId="{1E96C27B-BBE6-4BBF-AA21-7425DCB4EA88}" srcOrd="2" destOrd="0" parTransId="{8E776F4C-ACA5-4B62-9482-972583F275A6}" sibTransId="{57478D6D-17E8-4D54-84B1-3D54541A1A5B}"/>
    <dgm:cxn modelId="{3819E652-34FB-4223-ADF0-B83117C0A388}" type="presParOf" srcId="{6CC2DE0B-911A-4DB5-93D2-DCB87D401D5B}" destId="{CB51E755-B5BB-4C21-AD34-CDE6E04E1644}" srcOrd="0" destOrd="0" presId="urn:microsoft.com/office/officeart/2005/8/layout/chevron2"/>
    <dgm:cxn modelId="{21B2D88A-998E-497F-9460-B435D7E6715F}" type="presParOf" srcId="{CB51E755-B5BB-4C21-AD34-CDE6E04E1644}" destId="{03413569-0220-49F3-938B-E6AC2726ADF2}" srcOrd="0" destOrd="0" presId="urn:microsoft.com/office/officeart/2005/8/layout/chevron2"/>
    <dgm:cxn modelId="{1591C2AE-B8DC-4C27-A422-D5779C106DD5}" type="presParOf" srcId="{CB51E755-B5BB-4C21-AD34-CDE6E04E1644}" destId="{97140DB0-F9C6-4979-A8F7-741B7445CA4A}" srcOrd="1" destOrd="0" presId="urn:microsoft.com/office/officeart/2005/8/layout/chevron2"/>
    <dgm:cxn modelId="{C8B7AA91-B582-46B8-8323-D1250F9F3F2B}" type="presParOf" srcId="{6CC2DE0B-911A-4DB5-93D2-DCB87D401D5B}" destId="{62771C1D-1269-4706-9CF0-E0A885C72E94}" srcOrd="1" destOrd="0" presId="urn:microsoft.com/office/officeart/2005/8/layout/chevron2"/>
    <dgm:cxn modelId="{F7FAEC8B-F267-4959-8508-2A6D2817EEBA}" type="presParOf" srcId="{6CC2DE0B-911A-4DB5-93D2-DCB87D401D5B}" destId="{ED627514-90CE-4D77-9202-DBF718A90305}" srcOrd="2" destOrd="0" presId="urn:microsoft.com/office/officeart/2005/8/layout/chevron2"/>
    <dgm:cxn modelId="{B3331A16-08A6-4963-9342-74062DCE494C}" type="presParOf" srcId="{ED627514-90CE-4D77-9202-DBF718A90305}" destId="{3BEBD857-A42A-4146-8E06-456C48E38D05}" srcOrd="0" destOrd="0" presId="urn:microsoft.com/office/officeart/2005/8/layout/chevron2"/>
    <dgm:cxn modelId="{60AFA931-111C-4678-A286-A4162C1EE9E1}" type="presParOf" srcId="{ED627514-90CE-4D77-9202-DBF718A90305}" destId="{A968526F-8C57-48E9-953E-4A08C50F4BEA}" srcOrd="1" destOrd="0" presId="urn:microsoft.com/office/officeart/2005/8/layout/chevron2"/>
    <dgm:cxn modelId="{1FC498A6-DC50-4845-B276-9EBD621E2D8E}" type="presParOf" srcId="{6CC2DE0B-911A-4DB5-93D2-DCB87D401D5B}" destId="{6A7B9D2B-2942-4731-95A1-0F076A66043F}" srcOrd="3" destOrd="0" presId="urn:microsoft.com/office/officeart/2005/8/layout/chevron2"/>
    <dgm:cxn modelId="{CA16CE71-AE30-4B95-A888-13444379BE4A}" type="presParOf" srcId="{6CC2DE0B-911A-4DB5-93D2-DCB87D401D5B}" destId="{213FA2CC-C672-4AE1-95C9-C586A5D866F2}" srcOrd="4" destOrd="0" presId="urn:microsoft.com/office/officeart/2005/8/layout/chevron2"/>
    <dgm:cxn modelId="{53799F98-18AB-4367-AD8A-A4C07E8E9F89}" type="presParOf" srcId="{213FA2CC-C672-4AE1-95C9-C586A5D866F2}" destId="{B617F653-2DA6-4590-9D06-8026AF774171}" srcOrd="0" destOrd="0" presId="urn:microsoft.com/office/officeart/2005/8/layout/chevron2"/>
    <dgm:cxn modelId="{BA58757A-DB6E-4BB9-852F-F28EAC0CCAD2}" type="presParOf" srcId="{213FA2CC-C672-4AE1-95C9-C586A5D866F2}" destId="{9683700B-D0A7-4113-A4B2-2977910D83AD}" srcOrd="1" destOrd="0" presId="urn:microsoft.com/office/officeart/2005/8/layout/chevron2"/>
    <dgm:cxn modelId="{129C9366-132A-4C85-BCBD-B6B1D6EAC3F7}" type="presParOf" srcId="{6CC2DE0B-911A-4DB5-93D2-DCB87D401D5B}" destId="{32C71DE3-97B1-4C0D-830E-90FBF3A0E244}" srcOrd="5" destOrd="0" presId="urn:microsoft.com/office/officeart/2005/8/layout/chevron2"/>
    <dgm:cxn modelId="{1F47A932-9E6C-44F4-9887-3CA65848DE83}" type="presParOf" srcId="{6CC2DE0B-911A-4DB5-93D2-DCB87D401D5B}" destId="{53273102-6BD3-43D3-9624-B2217246D740}" srcOrd="6" destOrd="0" presId="urn:microsoft.com/office/officeart/2005/8/layout/chevron2"/>
    <dgm:cxn modelId="{166C5600-786C-4B86-8B32-CCF2F3F35F47}" type="presParOf" srcId="{53273102-6BD3-43D3-9624-B2217246D740}" destId="{D9711254-345E-4155-92FA-022EAD523E85}" srcOrd="0" destOrd="0" presId="urn:microsoft.com/office/officeart/2005/8/layout/chevron2"/>
    <dgm:cxn modelId="{F052E704-8C16-42C5-A6F0-967F938F3804}" type="presParOf" srcId="{53273102-6BD3-43D3-9624-B2217246D740}" destId="{950ACFF5-222F-4B9F-94A8-E59C58451C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A3D9D-9F2A-49D1-B00C-F50226C14765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2A90F5F5-3AEF-4D3B-9328-4FDF4CDDA222}">
      <dgm:prSet phldrT="[Text]"/>
      <dgm:spPr/>
      <dgm:t>
        <a:bodyPr/>
        <a:lstStyle/>
        <a:p>
          <a:endParaRPr lang="en-GB" dirty="0"/>
        </a:p>
      </dgm:t>
    </dgm:pt>
    <dgm:pt modelId="{B5F96155-6D73-48EA-BBC4-4049F36BFFDD}" type="parTrans" cxnId="{9694BADC-EE49-4C84-AEAA-668783EF80F1}">
      <dgm:prSet/>
      <dgm:spPr/>
      <dgm:t>
        <a:bodyPr/>
        <a:lstStyle/>
        <a:p>
          <a:endParaRPr lang="en-GB"/>
        </a:p>
      </dgm:t>
    </dgm:pt>
    <dgm:pt modelId="{BD97794F-0980-4D53-B8AA-02868644B373}" type="sibTrans" cxnId="{9694BADC-EE49-4C84-AEAA-668783EF80F1}">
      <dgm:prSet/>
      <dgm:spPr/>
      <dgm:t>
        <a:bodyPr/>
        <a:lstStyle/>
        <a:p>
          <a:endParaRPr lang="en-GB"/>
        </a:p>
      </dgm:t>
    </dgm:pt>
    <dgm:pt modelId="{DA4BBC9E-9F10-4DD9-8BB1-8BD97714C305}">
      <dgm:prSet phldrT="[Text]" custT="1"/>
      <dgm:spPr/>
      <dgm:t>
        <a:bodyPr/>
        <a:lstStyle/>
        <a:p>
          <a:r>
            <a:rPr lang="en-US" sz="2800" b="1" dirty="0" smtClean="0"/>
            <a:t>FIXM Documentation Package</a:t>
          </a:r>
          <a:endParaRPr lang="en-GB" sz="2800" dirty="0"/>
        </a:p>
      </dgm:t>
    </dgm:pt>
    <dgm:pt modelId="{ED360B33-C715-41D5-9D18-C2FEBACA3702}" type="parTrans" cxnId="{A7FBB7F5-C88F-4AF1-9050-FB4FBAE1FE4A}">
      <dgm:prSet/>
      <dgm:spPr/>
      <dgm:t>
        <a:bodyPr/>
        <a:lstStyle/>
        <a:p>
          <a:endParaRPr lang="en-GB"/>
        </a:p>
      </dgm:t>
    </dgm:pt>
    <dgm:pt modelId="{3A010704-5377-48A0-A81E-5E70B2094F67}" type="sibTrans" cxnId="{A7FBB7F5-C88F-4AF1-9050-FB4FBAE1FE4A}">
      <dgm:prSet/>
      <dgm:spPr/>
      <dgm:t>
        <a:bodyPr/>
        <a:lstStyle/>
        <a:p>
          <a:endParaRPr lang="en-GB"/>
        </a:p>
      </dgm:t>
    </dgm:pt>
    <dgm:pt modelId="{4CE1E5A2-0566-4C96-B51C-F95007DAD49A}">
      <dgm:prSet phldrT="[Text]"/>
      <dgm:spPr/>
      <dgm:t>
        <a:bodyPr/>
        <a:lstStyle/>
        <a:p>
          <a:endParaRPr lang="en-GB" dirty="0"/>
        </a:p>
      </dgm:t>
    </dgm:pt>
    <dgm:pt modelId="{D10DB7A7-9DDA-4707-ABB1-43A27AA4E9FC}" type="parTrans" cxnId="{F0A69C8E-A4C0-4D0D-94A6-A5A5437454F5}">
      <dgm:prSet/>
      <dgm:spPr/>
      <dgm:t>
        <a:bodyPr/>
        <a:lstStyle/>
        <a:p>
          <a:endParaRPr lang="en-GB"/>
        </a:p>
      </dgm:t>
    </dgm:pt>
    <dgm:pt modelId="{C174FAA2-92CC-41B3-9FD3-88ADB0FFCACA}" type="sibTrans" cxnId="{F0A69C8E-A4C0-4D0D-94A6-A5A5437454F5}">
      <dgm:prSet/>
      <dgm:spPr/>
      <dgm:t>
        <a:bodyPr/>
        <a:lstStyle/>
        <a:p>
          <a:endParaRPr lang="en-GB"/>
        </a:p>
      </dgm:t>
    </dgm:pt>
    <dgm:pt modelId="{C3FAB133-AA1F-4BFE-92D5-DEC8E6BA12C6}">
      <dgm:prSet phldrT="[Text]" custT="1"/>
      <dgm:spPr/>
      <dgm:t>
        <a:bodyPr/>
        <a:lstStyle/>
        <a:p>
          <a:r>
            <a:rPr lang="en-US" sz="2800" b="1" dirty="0" smtClean="0"/>
            <a:t>Next FIXM developments (FIXM 4.2.0)</a:t>
          </a:r>
          <a:endParaRPr lang="en-GB" sz="2800" b="1" dirty="0"/>
        </a:p>
      </dgm:t>
    </dgm:pt>
    <dgm:pt modelId="{1A9C5FED-7C29-4E9E-BE1A-26E63BAB1574}" type="parTrans" cxnId="{18DD8D8C-5D0E-43FA-9C16-A62D11F618FB}">
      <dgm:prSet/>
      <dgm:spPr/>
      <dgm:t>
        <a:bodyPr/>
        <a:lstStyle/>
        <a:p>
          <a:endParaRPr lang="en-GB"/>
        </a:p>
      </dgm:t>
    </dgm:pt>
    <dgm:pt modelId="{E93B71FD-569A-47B1-A3FA-65EB9C20DBC6}" type="sibTrans" cxnId="{18DD8D8C-5D0E-43FA-9C16-A62D11F618FB}">
      <dgm:prSet/>
      <dgm:spPr/>
      <dgm:t>
        <a:bodyPr/>
        <a:lstStyle/>
        <a:p>
          <a:endParaRPr lang="en-GB"/>
        </a:p>
      </dgm:t>
    </dgm:pt>
    <dgm:pt modelId="{3F2D3736-0DD6-4B1A-A3A4-A9FE5EEEE47B}">
      <dgm:prSet phldrT="[Text]"/>
      <dgm:spPr/>
      <dgm:t>
        <a:bodyPr/>
        <a:lstStyle/>
        <a:p>
          <a:endParaRPr lang="en-GB" dirty="0"/>
        </a:p>
      </dgm:t>
    </dgm:pt>
    <dgm:pt modelId="{717EF58D-CC0E-4B04-A083-4289B0EE60C1}" type="parTrans" cxnId="{68461959-951C-4426-BE5E-6386774CC3A8}">
      <dgm:prSet/>
      <dgm:spPr/>
      <dgm:t>
        <a:bodyPr/>
        <a:lstStyle/>
        <a:p>
          <a:endParaRPr lang="en-GB"/>
        </a:p>
      </dgm:t>
    </dgm:pt>
    <dgm:pt modelId="{2DD26AB5-97C6-4048-BD3F-2B2DEE7E0315}" type="sibTrans" cxnId="{68461959-951C-4426-BE5E-6386774CC3A8}">
      <dgm:prSet/>
      <dgm:spPr/>
      <dgm:t>
        <a:bodyPr/>
        <a:lstStyle/>
        <a:p>
          <a:endParaRPr lang="en-GB"/>
        </a:p>
      </dgm:t>
    </dgm:pt>
    <dgm:pt modelId="{898A8A45-43F1-4CDF-9F0C-C06FF18064FA}">
      <dgm:prSet phldrT="[Text]" custT="1"/>
      <dgm:spPr/>
      <dgm:t>
        <a:bodyPr/>
        <a:lstStyle/>
        <a:p>
          <a:r>
            <a:rPr lang="en-US" sz="2800" b="1" dirty="0" smtClean="0"/>
            <a:t>Some FIXM questions / unknowns</a:t>
          </a:r>
          <a:endParaRPr lang="en-GB" sz="2800" b="1" dirty="0"/>
        </a:p>
      </dgm:t>
    </dgm:pt>
    <dgm:pt modelId="{F1401D4B-2381-4734-A3E2-C51D58768D97}" type="parTrans" cxnId="{402A8A31-5DCB-4D51-AFFD-C2629B29D875}">
      <dgm:prSet/>
      <dgm:spPr/>
      <dgm:t>
        <a:bodyPr/>
        <a:lstStyle/>
        <a:p>
          <a:endParaRPr lang="en-GB"/>
        </a:p>
      </dgm:t>
    </dgm:pt>
    <dgm:pt modelId="{5F10EFF5-EF68-4C40-8091-9487D4D51BFD}" type="sibTrans" cxnId="{402A8A31-5DCB-4D51-AFFD-C2629B29D875}">
      <dgm:prSet/>
      <dgm:spPr/>
      <dgm:t>
        <a:bodyPr/>
        <a:lstStyle/>
        <a:p>
          <a:endParaRPr lang="en-GB"/>
        </a:p>
      </dgm:t>
    </dgm:pt>
    <dgm:pt modelId="{6F2C6929-9F2C-44CD-AD8D-CF3401E7D644}">
      <dgm:prSet phldrT="[Text]" custT="1"/>
      <dgm:spPr/>
      <dgm:t>
        <a:bodyPr/>
        <a:lstStyle/>
        <a:p>
          <a:r>
            <a:rPr lang="en-US" sz="2800" b="1" dirty="0" smtClean="0"/>
            <a:t>FIXM 4.1.0 is released!</a:t>
          </a:r>
          <a:endParaRPr lang="en-GB" sz="2800" b="1" dirty="0"/>
        </a:p>
      </dgm:t>
    </dgm:pt>
    <dgm:pt modelId="{0B57098A-8C4A-44A7-A78B-2E17211F23D0}" type="parTrans" cxnId="{8A488A1A-79A5-411D-844C-325EF250AE89}">
      <dgm:prSet/>
      <dgm:spPr/>
      <dgm:t>
        <a:bodyPr/>
        <a:lstStyle/>
        <a:p>
          <a:endParaRPr lang="en-GB"/>
        </a:p>
      </dgm:t>
    </dgm:pt>
    <dgm:pt modelId="{31A9CAD8-97A2-4C16-881D-D5A3FEF9D6EE}" type="sibTrans" cxnId="{8A488A1A-79A5-411D-844C-325EF250AE89}">
      <dgm:prSet/>
      <dgm:spPr/>
      <dgm:t>
        <a:bodyPr/>
        <a:lstStyle/>
        <a:p>
          <a:endParaRPr lang="en-GB"/>
        </a:p>
      </dgm:t>
    </dgm:pt>
    <dgm:pt modelId="{0433CCA4-72EE-456A-903F-A7065E707298}">
      <dgm:prSet phldrT="[Text]"/>
      <dgm:spPr/>
      <dgm:t>
        <a:bodyPr/>
        <a:lstStyle/>
        <a:p>
          <a:endParaRPr lang="en-GB" dirty="0"/>
        </a:p>
      </dgm:t>
    </dgm:pt>
    <dgm:pt modelId="{FA667A10-820F-4776-BEDC-53A8E16978BC}" type="parTrans" cxnId="{0508DA92-0665-4278-9B4C-1B13B4887809}">
      <dgm:prSet/>
      <dgm:spPr/>
      <dgm:t>
        <a:bodyPr/>
        <a:lstStyle/>
        <a:p>
          <a:endParaRPr lang="en-GB"/>
        </a:p>
      </dgm:t>
    </dgm:pt>
    <dgm:pt modelId="{5043C589-3640-4D56-9770-BB082F9B9D3C}" type="sibTrans" cxnId="{0508DA92-0665-4278-9B4C-1B13B4887809}">
      <dgm:prSet/>
      <dgm:spPr/>
      <dgm:t>
        <a:bodyPr/>
        <a:lstStyle/>
        <a:p>
          <a:endParaRPr lang="en-GB"/>
        </a:p>
      </dgm:t>
    </dgm:pt>
    <dgm:pt modelId="{526F472F-9AB6-4BA0-99AB-7305B849E870}">
      <dgm:prSet phldrT="[Text]" custT="1"/>
      <dgm:spPr/>
      <dgm:t>
        <a:bodyPr/>
        <a:lstStyle/>
        <a:p>
          <a:endParaRPr lang="en-GB" sz="2800" b="1" dirty="0"/>
        </a:p>
      </dgm:t>
    </dgm:pt>
    <dgm:pt modelId="{A522C039-B855-49E6-A4CC-E1751E3DD5C5}" type="parTrans" cxnId="{40D80650-0D41-4B06-B506-5CAFCB0B436C}">
      <dgm:prSet/>
      <dgm:spPr/>
      <dgm:t>
        <a:bodyPr/>
        <a:lstStyle/>
        <a:p>
          <a:endParaRPr lang="en-GB"/>
        </a:p>
      </dgm:t>
    </dgm:pt>
    <dgm:pt modelId="{787C82C6-8FF2-4E7B-A355-D26089B90026}" type="sibTrans" cxnId="{40D80650-0D41-4B06-B506-5CAFCB0B436C}">
      <dgm:prSet/>
      <dgm:spPr/>
      <dgm:t>
        <a:bodyPr/>
        <a:lstStyle/>
        <a:p>
          <a:endParaRPr lang="en-GB"/>
        </a:p>
      </dgm:t>
    </dgm:pt>
    <dgm:pt modelId="{B3E1DF66-9C6A-4B08-9E62-4F61818B14AF}">
      <dgm:prSet phldrT="[Text]" custT="1"/>
      <dgm:spPr/>
      <dgm:t>
        <a:bodyPr/>
        <a:lstStyle/>
        <a:p>
          <a:r>
            <a:rPr lang="en-US" sz="2800" b="1" dirty="0" smtClean="0"/>
            <a:t>Misconception about FIXM</a:t>
          </a:r>
          <a:endParaRPr lang="en-GB" sz="2800" b="1" dirty="0"/>
        </a:p>
      </dgm:t>
    </dgm:pt>
    <dgm:pt modelId="{7D95AA03-3B7C-4B73-820E-8B507654BF03}" type="parTrans" cxnId="{33BA7F3B-0E7A-49D2-A684-B93FF76CD08C}">
      <dgm:prSet/>
      <dgm:spPr/>
      <dgm:t>
        <a:bodyPr/>
        <a:lstStyle/>
        <a:p>
          <a:endParaRPr lang="en-GB"/>
        </a:p>
      </dgm:t>
    </dgm:pt>
    <dgm:pt modelId="{95705D79-CCD0-46F8-9592-508831845230}" type="sibTrans" cxnId="{33BA7F3B-0E7A-49D2-A684-B93FF76CD08C}">
      <dgm:prSet/>
      <dgm:spPr/>
      <dgm:t>
        <a:bodyPr/>
        <a:lstStyle/>
        <a:p>
          <a:endParaRPr lang="en-GB"/>
        </a:p>
      </dgm:t>
    </dgm:pt>
    <dgm:pt modelId="{6CC2DE0B-911A-4DB5-93D2-DCB87D401D5B}" type="pres">
      <dgm:prSet presAssocID="{5E9A3D9D-9F2A-49D1-B00C-F50226C147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040D1D-E5C8-452B-96BC-E86FA7C6676F}" type="pres">
      <dgm:prSet presAssocID="{0433CCA4-72EE-456A-903F-A7065E707298}" presName="composite" presStyleCnt="0"/>
      <dgm:spPr/>
    </dgm:pt>
    <dgm:pt modelId="{38F53486-E55C-4D9A-967C-3E99D82FF1F1}" type="pres">
      <dgm:prSet presAssocID="{0433CCA4-72EE-456A-903F-A7065E70729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06C38-66FD-4783-A78B-61DBEDBD3D68}" type="pres">
      <dgm:prSet presAssocID="{0433CCA4-72EE-456A-903F-A7065E70729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469468-9E4A-44C9-8F20-EDE723D321ED}" type="pres">
      <dgm:prSet presAssocID="{5043C589-3640-4D56-9770-BB082F9B9D3C}" presName="sp" presStyleCnt="0"/>
      <dgm:spPr/>
    </dgm:pt>
    <dgm:pt modelId="{CB51E755-B5BB-4C21-AD34-CDE6E04E1644}" type="pres">
      <dgm:prSet presAssocID="{2A90F5F5-3AEF-4D3B-9328-4FDF4CDDA222}" presName="composite" presStyleCnt="0"/>
      <dgm:spPr/>
    </dgm:pt>
    <dgm:pt modelId="{03413569-0220-49F3-938B-E6AC2726ADF2}" type="pres">
      <dgm:prSet presAssocID="{2A90F5F5-3AEF-4D3B-9328-4FDF4CDDA2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140DB0-F9C6-4979-A8F7-741B7445CA4A}" type="pres">
      <dgm:prSet presAssocID="{2A90F5F5-3AEF-4D3B-9328-4FDF4CDDA2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71C1D-1269-4706-9CF0-E0A885C72E94}" type="pres">
      <dgm:prSet presAssocID="{BD97794F-0980-4D53-B8AA-02868644B373}" presName="sp" presStyleCnt="0"/>
      <dgm:spPr/>
    </dgm:pt>
    <dgm:pt modelId="{6CB260E0-892F-4B06-A325-4BD20C486949}" type="pres">
      <dgm:prSet presAssocID="{4CE1E5A2-0566-4C96-B51C-F95007DAD49A}" presName="composite" presStyleCnt="0"/>
      <dgm:spPr/>
    </dgm:pt>
    <dgm:pt modelId="{9BD7AFF0-6FE5-4FDC-A35C-A9FC44239B4E}" type="pres">
      <dgm:prSet presAssocID="{4CE1E5A2-0566-4C96-B51C-F95007DAD49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9C9F5E-0969-45B3-B067-9C81D4F817DE}" type="pres">
      <dgm:prSet presAssocID="{4CE1E5A2-0566-4C96-B51C-F95007DAD49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F481AA-5907-41B5-AF16-5305EA1EDEFC}" type="pres">
      <dgm:prSet presAssocID="{C174FAA2-92CC-41B3-9FD3-88ADB0FFCACA}" presName="sp" presStyleCnt="0"/>
      <dgm:spPr/>
    </dgm:pt>
    <dgm:pt modelId="{7532B961-4BAF-4339-9AE7-D53DC04E6B7A}" type="pres">
      <dgm:prSet presAssocID="{3F2D3736-0DD6-4B1A-A3A4-A9FE5EEEE47B}" presName="composite" presStyleCnt="0"/>
      <dgm:spPr/>
    </dgm:pt>
    <dgm:pt modelId="{8E7CA81B-2308-4EBA-AF13-8C6ECBBF51F5}" type="pres">
      <dgm:prSet presAssocID="{3F2D3736-0DD6-4B1A-A3A4-A9FE5EEEE47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E7062-C0EC-45BF-A4BC-78FC100284C9}" type="pres">
      <dgm:prSet presAssocID="{3F2D3736-0DD6-4B1A-A3A4-A9FE5EEEE47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29B42F-5807-4897-8CCC-A4F25A86D466}" type="pres">
      <dgm:prSet presAssocID="{2DD26AB5-97C6-4048-BD3F-2B2DEE7E0315}" presName="sp" presStyleCnt="0"/>
      <dgm:spPr/>
    </dgm:pt>
    <dgm:pt modelId="{0DFB8794-3BC8-4F36-B549-725AAEEAD20B}" type="pres">
      <dgm:prSet presAssocID="{526F472F-9AB6-4BA0-99AB-7305B849E870}" presName="composite" presStyleCnt="0"/>
      <dgm:spPr/>
    </dgm:pt>
    <dgm:pt modelId="{035D219D-FF7E-44D7-8F45-677DB458A7EE}" type="pres">
      <dgm:prSet presAssocID="{526F472F-9AB6-4BA0-99AB-7305B849E87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84651-285A-4230-AB1A-127740F8AFFE}" type="pres">
      <dgm:prSet presAssocID="{526F472F-9AB6-4BA0-99AB-7305B849E87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AEAA37-5759-46B3-A282-E419F727A1BD}" type="presOf" srcId="{B3E1DF66-9C6A-4B08-9E62-4F61818B14AF}" destId="{CF284651-285A-4230-AB1A-127740F8AFFE}" srcOrd="0" destOrd="0" presId="urn:microsoft.com/office/officeart/2005/8/layout/chevron2"/>
    <dgm:cxn modelId="{1CC9CD6A-C069-420D-80B0-9927AD022349}" type="presOf" srcId="{4CE1E5A2-0566-4C96-B51C-F95007DAD49A}" destId="{9BD7AFF0-6FE5-4FDC-A35C-A9FC44239B4E}" srcOrd="0" destOrd="0" presId="urn:microsoft.com/office/officeart/2005/8/layout/chevron2"/>
    <dgm:cxn modelId="{F0D0171B-3F79-426E-9C3A-2710796964B7}" type="presOf" srcId="{3F2D3736-0DD6-4B1A-A3A4-A9FE5EEEE47B}" destId="{8E7CA81B-2308-4EBA-AF13-8C6ECBBF51F5}" srcOrd="0" destOrd="0" presId="urn:microsoft.com/office/officeart/2005/8/layout/chevron2"/>
    <dgm:cxn modelId="{40D80650-0D41-4B06-B506-5CAFCB0B436C}" srcId="{5E9A3D9D-9F2A-49D1-B00C-F50226C14765}" destId="{526F472F-9AB6-4BA0-99AB-7305B849E870}" srcOrd="4" destOrd="0" parTransId="{A522C039-B855-49E6-A4CC-E1751E3DD5C5}" sibTransId="{787C82C6-8FF2-4E7B-A355-D26089B90026}"/>
    <dgm:cxn modelId="{9D765D78-4608-42D8-89E2-A2CD83B85330}" type="presOf" srcId="{526F472F-9AB6-4BA0-99AB-7305B849E870}" destId="{035D219D-FF7E-44D7-8F45-677DB458A7EE}" srcOrd="0" destOrd="0" presId="urn:microsoft.com/office/officeart/2005/8/layout/chevron2"/>
    <dgm:cxn modelId="{33BA7F3B-0E7A-49D2-A684-B93FF76CD08C}" srcId="{526F472F-9AB6-4BA0-99AB-7305B849E870}" destId="{B3E1DF66-9C6A-4B08-9E62-4F61818B14AF}" srcOrd="0" destOrd="0" parTransId="{7D95AA03-3B7C-4B73-820E-8B507654BF03}" sibTransId="{95705D79-CCD0-46F8-9592-508831845230}"/>
    <dgm:cxn modelId="{68461959-951C-4426-BE5E-6386774CC3A8}" srcId="{5E9A3D9D-9F2A-49D1-B00C-F50226C14765}" destId="{3F2D3736-0DD6-4B1A-A3A4-A9FE5EEEE47B}" srcOrd="3" destOrd="0" parTransId="{717EF58D-CC0E-4B04-A083-4289B0EE60C1}" sibTransId="{2DD26AB5-97C6-4048-BD3F-2B2DEE7E0315}"/>
    <dgm:cxn modelId="{18DD8D8C-5D0E-43FA-9C16-A62D11F618FB}" srcId="{4CE1E5A2-0566-4C96-B51C-F95007DAD49A}" destId="{C3FAB133-AA1F-4BFE-92D5-DEC8E6BA12C6}" srcOrd="0" destOrd="0" parTransId="{1A9C5FED-7C29-4E9E-BE1A-26E63BAB1574}" sibTransId="{E93B71FD-569A-47B1-A3FA-65EB9C20DBC6}"/>
    <dgm:cxn modelId="{8FCDD303-DDA4-4F42-ADD0-9E7EC288CEE2}" type="presOf" srcId="{6F2C6929-9F2C-44CD-AD8D-CF3401E7D644}" destId="{D6506C38-66FD-4783-A78B-61DBEDBD3D68}" srcOrd="0" destOrd="0" presId="urn:microsoft.com/office/officeart/2005/8/layout/chevron2"/>
    <dgm:cxn modelId="{47579447-0ACC-450A-BF01-132117EDBA3B}" type="presOf" srcId="{898A8A45-43F1-4CDF-9F0C-C06FF18064FA}" destId="{E67E7062-C0EC-45BF-A4BC-78FC100284C9}" srcOrd="0" destOrd="0" presId="urn:microsoft.com/office/officeart/2005/8/layout/chevron2"/>
    <dgm:cxn modelId="{A7FBB7F5-C88F-4AF1-9050-FB4FBAE1FE4A}" srcId="{2A90F5F5-3AEF-4D3B-9328-4FDF4CDDA222}" destId="{DA4BBC9E-9F10-4DD9-8BB1-8BD97714C305}" srcOrd="0" destOrd="0" parTransId="{ED360B33-C715-41D5-9D18-C2FEBACA3702}" sibTransId="{3A010704-5377-48A0-A81E-5E70B2094F67}"/>
    <dgm:cxn modelId="{402A8A31-5DCB-4D51-AFFD-C2629B29D875}" srcId="{3F2D3736-0DD6-4B1A-A3A4-A9FE5EEEE47B}" destId="{898A8A45-43F1-4CDF-9F0C-C06FF18064FA}" srcOrd="0" destOrd="0" parTransId="{F1401D4B-2381-4734-A3E2-C51D58768D97}" sibTransId="{5F10EFF5-EF68-4C40-8091-9487D4D51BFD}"/>
    <dgm:cxn modelId="{F21C2976-617A-4CE4-A31B-9178642AB32E}" type="presOf" srcId="{DA4BBC9E-9F10-4DD9-8BB1-8BD97714C305}" destId="{97140DB0-F9C6-4979-A8F7-741B7445CA4A}" srcOrd="0" destOrd="0" presId="urn:microsoft.com/office/officeart/2005/8/layout/chevron2"/>
    <dgm:cxn modelId="{0508DA92-0665-4278-9B4C-1B13B4887809}" srcId="{5E9A3D9D-9F2A-49D1-B00C-F50226C14765}" destId="{0433CCA4-72EE-456A-903F-A7065E707298}" srcOrd="0" destOrd="0" parTransId="{FA667A10-820F-4776-BEDC-53A8E16978BC}" sibTransId="{5043C589-3640-4D56-9770-BB082F9B9D3C}"/>
    <dgm:cxn modelId="{9694BADC-EE49-4C84-AEAA-668783EF80F1}" srcId="{5E9A3D9D-9F2A-49D1-B00C-F50226C14765}" destId="{2A90F5F5-3AEF-4D3B-9328-4FDF4CDDA222}" srcOrd="1" destOrd="0" parTransId="{B5F96155-6D73-48EA-BBC4-4049F36BFFDD}" sibTransId="{BD97794F-0980-4D53-B8AA-02868644B373}"/>
    <dgm:cxn modelId="{89EFB807-7C95-4191-AD2D-0E4D17FC7A00}" type="presOf" srcId="{2A90F5F5-3AEF-4D3B-9328-4FDF4CDDA222}" destId="{03413569-0220-49F3-938B-E6AC2726ADF2}" srcOrd="0" destOrd="0" presId="urn:microsoft.com/office/officeart/2005/8/layout/chevron2"/>
    <dgm:cxn modelId="{F0A69C8E-A4C0-4D0D-94A6-A5A5437454F5}" srcId="{5E9A3D9D-9F2A-49D1-B00C-F50226C14765}" destId="{4CE1E5A2-0566-4C96-B51C-F95007DAD49A}" srcOrd="2" destOrd="0" parTransId="{D10DB7A7-9DDA-4707-ABB1-43A27AA4E9FC}" sibTransId="{C174FAA2-92CC-41B3-9FD3-88ADB0FFCACA}"/>
    <dgm:cxn modelId="{80215FDC-4850-4EE4-9711-4001526FAF5A}" type="presOf" srcId="{C3FAB133-AA1F-4BFE-92D5-DEC8E6BA12C6}" destId="{CE9C9F5E-0969-45B3-B067-9C81D4F817DE}" srcOrd="0" destOrd="0" presId="urn:microsoft.com/office/officeart/2005/8/layout/chevron2"/>
    <dgm:cxn modelId="{8A488A1A-79A5-411D-844C-325EF250AE89}" srcId="{0433CCA4-72EE-456A-903F-A7065E707298}" destId="{6F2C6929-9F2C-44CD-AD8D-CF3401E7D644}" srcOrd="0" destOrd="0" parTransId="{0B57098A-8C4A-44A7-A78B-2E17211F23D0}" sibTransId="{31A9CAD8-97A2-4C16-881D-D5A3FEF9D6EE}"/>
    <dgm:cxn modelId="{838B8CA3-57CC-4361-B2D6-D9BEA7E7AD59}" type="presOf" srcId="{0433CCA4-72EE-456A-903F-A7065E707298}" destId="{38F53486-E55C-4D9A-967C-3E99D82FF1F1}" srcOrd="0" destOrd="0" presId="urn:microsoft.com/office/officeart/2005/8/layout/chevron2"/>
    <dgm:cxn modelId="{A9EF9339-E1FA-40A8-8D52-0366A0612E88}" type="presOf" srcId="{5E9A3D9D-9F2A-49D1-B00C-F50226C14765}" destId="{6CC2DE0B-911A-4DB5-93D2-DCB87D401D5B}" srcOrd="0" destOrd="0" presId="urn:microsoft.com/office/officeart/2005/8/layout/chevron2"/>
    <dgm:cxn modelId="{37ECDF70-DCAF-4137-B7BB-8618C0F3ABC4}" type="presParOf" srcId="{6CC2DE0B-911A-4DB5-93D2-DCB87D401D5B}" destId="{A2040D1D-E5C8-452B-96BC-E86FA7C6676F}" srcOrd="0" destOrd="0" presId="urn:microsoft.com/office/officeart/2005/8/layout/chevron2"/>
    <dgm:cxn modelId="{08BF43C4-D5ED-42B9-8E03-0BB6942E415D}" type="presParOf" srcId="{A2040D1D-E5C8-452B-96BC-E86FA7C6676F}" destId="{38F53486-E55C-4D9A-967C-3E99D82FF1F1}" srcOrd="0" destOrd="0" presId="urn:microsoft.com/office/officeart/2005/8/layout/chevron2"/>
    <dgm:cxn modelId="{6EAD0E62-1FC6-4BDF-AE0E-94F425939CEA}" type="presParOf" srcId="{A2040D1D-E5C8-452B-96BC-E86FA7C6676F}" destId="{D6506C38-66FD-4783-A78B-61DBEDBD3D68}" srcOrd="1" destOrd="0" presId="urn:microsoft.com/office/officeart/2005/8/layout/chevron2"/>
    <dgm:cxn modelId="{2AAD76C1-D371-4C25-8476-8206D6BDAC8C}" type="presParOf" srcId="{6CC2DE0B-911A-4DB5-93D2-DCB87D401D5B}" destId="{34469468-9E4A-44C9-8F20-EDE723D321ED}" srcOrd="1" destOrd="0" presId="urn:microsoft.com/office/officeart/2005/8/layout/chevron2"/>
    <dgm:cxn modelId="{FB72FDFF-C4E2-410D-A7A6-F11259D862C0}" type="presParOf" srcId="{6CC2DE0B-911A-4DB5-93D2-DCB87D401D5B}" destId="{CB51E755-B5BB-4C21-AD34-CDE6E04E1644}" srcOrd="2" destOrd="0" presId="urn:microsoft.com/office/officeart/2005/8/layout/chevron2"/>
    <dgm:cxn modelId="{BBE6BF70-6979-4199-8C60-138A5130E501}" type="presParOf" srcId="{CB51E755-B5BB-4C21-AD34-CDE6E04E1644}" destId="{03413569-0220-49F3-938B-E6AC2726ADF2}" srcOrd="0" destOrd="0" presId="urn:microsoft.com/office/officeart/2005/8/layout/chevron2"/>
    <dgm:cxn modelId="{50F85F45-E3A8-4BCA-9AEC-38F2F49436D0}" type="presParOf" srcId="{CB51E755-B5BB-4C21-AD34-CDE6E04E1644}" destId="{97140DB0-F9C6-4979-A8F7-741B7445CA4A}" srcOrd="1" destOrd="0" presId="urn:microsoft.com/office/officeart/2005/8/layout/chevron2"/>
    <dgm:cxn modelId="{B4059312-7712-4F84-9997-006A3CC5A37E}" type="presParOf" srcId="{6CC2DE0B-911A-4DB5-93D2-DCB87D401D5B}" destId="{62771C1D-1269-4706-9CF0-E0A885C72E94}" srcOrd="3" destOrd="0" presId="urn:microsoft.com/office/officeart/2005/8/layout/chevron2"/>
    <dgm:cxn modelId="{4C9BA1F5-9D4F-4E52-B161-7996179152D0}" type="presParOf" srcId="{6CC2DE0B-911A-4DB5-93D2-DCB87D401D5B}" destId="{6CB260E0-892F-4B06-A325-4BD20C486949}" srcOrd="4" destOrd="0" presId="urn:microsoft.com/office/officeart/2005/8/layout/chevron2"/>
    <dgm:cxn modelId="{B993AAE8-7DB4-4ADF-9D9D-8565B86C2912}" type="presParOf" srcId="{6CB260E0-892F-4B06-A325-4BD20C486949}" destId="{9BD7AFF0-6FE5-4FDC-A35C-A9FC44239B4E}" srcOrd="0" destOrd="0" presId="urn:microsoft.com/office/officeart/2005/8/layout/chevron2"/>
    <dgm:cxn modelId="{6047E11A-E11C-4475-8476-DD4BB2277871}" type="presParOf" srcId="{6CB260E0-892F-4B06-A325-4BD20C486949}" destId="{CE9C9F5E-0969-45B3-B067-9C81D4F817DE}" srcOrd="1" destOrd="0" presId="urn:microsoft.com/office/officeart/2005/8/layout/chevron2"/>
    <dgm:cxn modelId="{4BF237EC-FB44-4CC5-ABDF-794E15FAC735}" type="presParOf" srcId="{6CC2DE0B-911A-4DB5-93D2-DCB87D401D5B}" destId="{D8F481AA-5907-41B5-AF16-5305EA1EDEFC}" srcOrd="5" destOrd="0" presId="urn:microsoft.com/office/officeart/2005/8/layout/chevron2"/>
    <dgm:cxn modelId="{ED48A593-E38F-4FCA-8400-D2B40593A569}" type="presParOf" srcId="{6CC2DE0B-911A-4DB5-93D2-DCB87D401D5B}" destId="{7532B961-4BAF-4339-9AE7-D53DC04E6B7A}" srcOrd="6" destOrd="0" presId="urn:microsoft.com/office/officeart/2005/8/layout/chevron2"/>
    <dgm:cxn modelId="{7F2DD437-3EF6-49C7-80DC-B869163EAA86}" type="presParOf" srcId="{7532B961-4BAF-4339-9AE7-D53DC04E6B7A}" destId="{8E7CA81B-2308-4EBA-AF13-8C6ECBBF51F5}" srcOrd="0" destOrd="0" presId="urn:microsoft.com/office/officeart/2005/8/layout/chevron2"/>
    <dgm:cxn modelId="{CB761D5B-7F42-4B3B-B015-016B0C7C30CB}" type="presParOf" srcId="{7532B961-4BAF-4339-9AE7-D53DC04E6B7A}" destId="{E67E7062-C0EC-45BF-A4BC-78FC100284C9}" srcOrd="1" destOrd="0" presId="urn:microsoft.com/office/officeart/2005/8/layout/chevron2"/>
    <dgm:cxn modelId="{7107AAEB-451E-4230-BB06-B34403EADBE4}" type="presParOf" srcId="{6CC2DE0B-911A-4DB5-93D2-DCB87D401D5B}" destId="{DC29B42F-5807-4897-8CCC-A4F25A86D466}" srcOrd="7" destOrd="0" presId="urn:microsoft.com/office/officeart/2005/8/layout/chevron2"/>
    <dgm:cxn modelId="{5642C91A-7B8B-4BDF-9167-A0C2A87F4738}" type="presParOf" srcId="{6CC2DE0B-911A-4DB5-93D2-DCB87D401D5B}" destId="{0DFB8794-3BC8-4F36-B549-725AAEEAD20B}" srcOrd="8" destOrd="0" presId="urn:microsoft.com/office/officeart/2005/8/layout/chevron2"/>
    <dgm:cxn modelId="{188952FD-2A8F-417A-955D-17E8F639980C}" type="presParOf" srcId="{0DFB8794-3BC8-4F36-B549-725AAEEAD20B}" destId="{035D219D-FF7E-44D7-8F45-677DB458A7EE}" srcOrd="0" destOrd="0" presId="urn:microsoft.com/office/officeart/2005/8/layout/chevron2"/>
    <dgm:cxn modelId="{28106F36-7CC6-4CEE-B4E1-F7F8249B5395}" type="presParOf" srcId="{0DFB8794-3BC8-4F36-B549-725AAEEAD20B}" destId="{CF284651-285A-4230-AB1A-127740F8AF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3569-0220-49F3-938B-E6AC2726ADF2}">
      <dsp:nvSpPr>
        <dsp:cNvPr id="0" name=""/>
        <dsp:cNvSpPr/>
      </dsp:nvSpPr>
      <dsp:spPr>
        <a:xfrm rot="5400000">
          <a:off x="-102462" y="103482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240099"/>
        <a:ext cx="478159" cy="204926"/>
      </dsp:txXfrm>
    </dsp:sp>
    <dsp:sp modelId="{97140DB0-F9C6-4979-A8F7-741B7445CA4A}">
      <dsp:nvSpPr>
        <dsp:cNvPr id="0" name=""/>
        <dsp:cNvSpPr/>
      </dsp:nvSpPr>
      <dsp:spPr>
        <a:xfrm rot="5400000">
          <a:off x="2684076" y="-2204897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What is FIXM?</a:t>
          </a:r>
          <a:endParaRPr lang="en-GB" sz="1800" kern="1200" dirty="0"/>
        </a:p>
      </dsp:txBody>
      <dsp:txXfrm rot="-5400000">
        <a:off x="478160" y="22694"/>
        <a:ext cx="4834163" cy="400655"/>
      </dsp:txXfrm>
    </dsp:sp>
    <dsp:sp modelId="{9BD7AFF0-6FE5-4FDC-A35C-A9FC44239B4E}">
      <dsp:nvSpPr>
        <dsp:cNvPr id="0" name=""/>
        <dsp:cNvSpPr/>
      </dsp:nvSpPr>
      <dsp:spPr>
        <a:xfrm rot="5400000">
          <a:off x="-102462" y="623614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760231"/>
        <a:ext cx="478159" cy="204926"/>
      </dsp:txXfrm>
    </dsp:sp>
    <dsp:sp modelId="{CE9C9F5E-0969-45B3-B067-9C81D4F817DE}">
      <dsp:nvSpPr>
        <dsp:cNvPr id="0" name=""/>
        <dsp:cNvSpPr/>
      </dsp:nvSpPr>
      <dsp:spPr>
        <a:xfrm rot="5400000">
          <a:off x="2684076" y="-1684765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FIXM History</a:t>
          </a:r>
          <a:endParaRPr lang="en-GB" sz="1800" b="1" kern="1200" dirty="0"/>
        </a:p>
      </dsp:txBody>
      <dsp:txXfrm rot="-5400000">
        <a:off x="478160" y="542826"/>
        <a:ext cx="4834163" cy="400655"/>
      </dsp:txXfrm>
    </dsp:sp>
    <dsp:sp modelId="{8E7CA81B-2308-4EBA-AF13-8C6ECBBF51F5}">
      <dsp:nvSpPr>
        <dsp:cNvPr id="0" name=""/>
        <dsp:cNvSpPr/>
      </dsp:nvSpPr>
      <dsp:spPr>
        <a:xfrm rot="5400000">
          <a:off x="-102462" y="1143746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1280363"/>
        <a:ext cx="478159" cy="204926"/>
      </dsp:txXfrm>
    </dsp:sp>
    <dsp:sp modelId="{E67E7062-C0EC-45BF-A4BC-78FC100284C9}">
      <dsp:nvSpPr>
        <dsp:cNvPr id="0" name=""/>
        <dsp:cNvSpPr/>
      </dsp:nvSpPr>
      <dsp:spPr>
        <a:xfrm rot="5400000">
          <a:off x="2684076" y="-1164633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FIXM Change Management</a:t>
          </a:r>
          <a:endParaRPr lang="en-GB" sz="1800" b="1" kern="1200" dirty="0"/>
        </a:p>
      </dsp:txBody>
      <dsp:txXfrm rot="-5400000">
        <a:off x="478160" y="1062958"/>
        <a:ext cx="4834163" cy="400655"/>
      </dsp:txXfrm>
    </dsp:sp>
    <dsp:sp modelId="{C7AB8E07-F20B-44A9-8D85-8A49F5046819}">
      <dsp:nvSpPr>
        <dsp:cNvPr id="0" name=""/>
        <dsp:cNvSpPr/>
      </dsp:nvSpPr>
      <dsp:spPr>
        <a:xfrm rot="5400000">
          <a:off x="-102462" y="1663878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1800495"/>
        <a:ext cx="478159" cy="204926"/>
      </dsp:txXfrm>
    </dsp:sp>
    <dsp:sp modelId="{CE3E834F-6D0B-4419-929B-956463C26629}">
      <dsp:nvSpPr>
        <dsp:cNvPr id="0" name=""/>
        <dsp:cNvSpPr/>
      </dsp:nvSpPr>
      <dsp:spPr>
        <a:xfrm rot="5400000">
          <a:off x="2684076" y="-644501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Technical talking points</a:t>
          </a:r>
          <a:endParaRPr lang="en-GB" sz="1800" b="1" kern="1200" dirty="0"/>
        </a:p>
      </dsp:txBody>
      <dsp:txXfrm rot="-5400000">
        <a:off x="478160" y="1583090"/>
        <a:ext cx="4834163" cy="400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3569-0220-49F3-938B-E6AC2726ADF2}">
      <dsp:nvSpPr>
        <dsp:cNvPr id="0" name=""/>
        <dsp:cNvSpPr/>
      </dsp:nvSpPr>
      <dsp:spPr>
        <a:xfrm rot="5400000">
          <a:off x="-102462" y="103482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240099"/>
        <a:ext cx="478159" cy="204926"/>
      </dsp:txXfrm>
    </dsp:sp>
    <dsp:sp modelId="{97140DB0-F9C6-4979-A8F7-741B7445CA4A}">
      <dsp:nvSpPr>
        <dsp:cNvPr id="0" name=""/>
        <dsp:cNvSpPr/>
      </dsp:nvSpPr>
      <dsp:spPr>
        <a:xfrm rot="5400000">
          <a:off x="2684076" y="-2204897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FIXM 4.1.0 deprecations</a:t>
          </a:r>
          <a:endParaRPr lang="en-GB" sz="1800" kern="1200" dirty="0"/>
        </a:p>
      </dsp:txBody>
      <dsp:txXfrm rot="-5400000">
        <a:off x="478160" y="22694"/>
        <a:ext cx="4834163" cy="400655"/>
      </dsp:txXfrm>
    </dsp:sp>
    <dsp:sp modelId="{3BEBD857-A42A-4146-8E06-456C48E38D05}">
      <dsp:nvSpPr>
        <dsp:cNvPr id="0" name=""/>
        <dsp:cNvSpPr/>
      </dsp:nvSpPr>
      <dsp:spPr>
        <a:xfrm rot="5400000">
          <a:off x="-102462" y="623614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760231"/>
        <a:ext cx="478159" cy="204926"/>
      </dsp:txXfrm>
    </dsp:sp>
    <dsp:sp modelId="{A968526F-8C57-48E9-953E-4A08C50F4BEA}">
      <dsp:nvSpPr>
        <dsp:cNvPr id="0" name=""/>
        <dsp:cNvSpPr/>
      </dsp:nvSpPr>
      <dsp:spPr>
        <a:xfrm rot="5400000">
          <a:off x="2684076" y="-1684765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FIXM 4.1.0 references to aeronautical info</a:t>
          </a:r>
          <a:endParaRPr lang="en-GB" sz="1800" kern="1200" dirty="0"/>
        </a:p>
      </dsp:txBody>
      <dsp:txXfrm rot="-5400000">
        <a:off x="478160" y="542826"/>
        <a:ext cx="4834163" cy="400655"/>
      </dsp:txXfrm>
    </dsp:sp>
    <dsp:sp modelId="{B617F653-2DA6-4590-9D06-8026AF774171}">
      <dsp:nvSpPr>
        <dsp:cNvPr id="0" name=""/>
        <dsp:cNvSpPr/>
      </dsp:nvSpPr>
      <dsp:spPr>
        <a:xfrm rot="5400000">
          <a:off x="-102462" y="1143746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1280363"/>
        <a:ext cx="478159" cy="204926"/>
      </dsp:txXfrm>
    </dsp:sp>
    <dsp:sp modelId="{9683700B-D0A7-4113-A4B2-2977910D83AD}">
      <dsp:nvSpPr>
        <dsp:cNvPr id="0" name=""/>
        <dsp:cNvSpPr/>
      </dsp:nvSpPr>
      <dsp:spPr>
        <a:xfrm rot="5400000">
          <a:off x="2684076" y="-1164633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FIXM 4.1.0 ICAO AIRM coordination</a:t>
          </a:r>
          <a:endParaRPr lang="en-GB" sz="1800" b="1" kern="1200" dirty="0"/>
        </a:p>
      </dsp:txBody>
      <dsp:txXfrm rot="-5400000">
        <a:off x="478160" y="1062958"/>
        <a:ext cx="4834163" cy="400655"/>
      </dsp:txXfrm>
    </dsp:sp>
    <dsp:sp modelId="{D9711254-345E-4155-92FA-022EAD523E85}">
      <dsp:nvSpPr>
        <dsp:cNvPr id="0" name=""/>
        <dsp:cNvSpPr/>
      </dsp:nvSpPr>
      <dsp:spPr>
        <a:xfrm rot="5400000">
          <a:off x="-102462" y="1663878"/>
          <a:ext cx="683085" cy="4781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-5400000">
        <a:off x="2" y="1800495"/>
        <a:ext cx="478159" cy="204926"/>
      </dsp:txXfrm>
    </dsp:sp>
    <dsp:sp modelId="{950ACFF5-222F-4B9F-94A8-E59C58451C18}">
      <dsp:nvSpPr>
        <dsp:cNvPr id="0" name=""/>
        <dsp:cNvSpPr/>
      </dsp:nvSpPr>
      <dsp:spPr>
        <a:xfrm rot="5400000">
          <a:off x="2684076" y="-644501"/>
          <a:ext cx="444005" cy="4855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FIXM 4.1.0 Extension mechanism</a:t>
          </a:r>
          <a:endParaRPr lang="en-GB" sz="1800" b="1" kern="1200" dirty="0"/>
        </a:p>
      </dsp:txBody>
      <dsp:txXfrm rot="-5400000">
        <a:off x="478160" y="1583090"/>
        <a:ext cx="4834163" cy="400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53486-E55C-4D9A-967C-3E99D82FF1F1}">
      <dsp:nvSpPr>
        <dsp:cNvPr id="0" name=""/>
        <dsp:cNvSpPr/>
      </dsp:nvSpPr>
      <dsp:spPr>
        <a:xfrm rot="5400000">
          <a:off x="-127030" y="128584"/>
          <a:ext cx="846871" cy="5928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297958"/>
        <a:ext cx="592810" cy="254061"/>
      </dsp:txXfrm>
    </dsp:sp>
    <dsp:sp modelId="{D6506C38-66FD-4783-A78B-61DBEDBD3D68}">
      <dsp:nvSpPr>
        <dsp:cNvPr id="0" name=""/>
        <dsp:cNvSpPr/>
      </dsp:nvSpPr>
      <dsp:spPr>
        <a:xfrm rot="5400000">
          <a:off x="4018042" y="-3423678"/>
          <a:ext cx="550466" cy="7400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FIXM 4.1.0 is released!</a:t>
          </a:r>
          <a:endParaRPr lang="en-GB" sz="2800" b="1" kern="1200" dirty="0"/>
        </a:p>
      </dsp:txBody>
      <dsp:txXfrm rot="-5400000">
        <a:off x="592810" y="28426"/>
        <a:ext cx="7374058" cy="496722"/>
      </dsp:txXfrm>
    </dsp:sp>
    <dsp:sp modelId="{03413569-0220-49F3-938B-E6AC2726ADF2}">
      <dsp:nvSpPr>
        <dsp:cNvPr id="0" name=""/>
        <dsp:cNvSpPr/>
      </dsp:nvSpPr>
      <dsp:spPr>
        <a:xfrm rot="5400000">
          <a:off x="-127030" y="854614"/>
          <a:ext cx="846871" cy="5928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1023988"/>
        <a:ext cx="592810" cy="254061"/>
      </dsp:txXfrm>
    </dsp:sp>
    <dsp:sp modelId="{97140DB0-F9C6-4979-A8F7-741B7445CA4A}">
      <dsp:nvSpPr>
        <dsp:cNvPr id="0" name=""/>
        <dsp:cNvSpPr/>
      </dsp:nvSpPr>
      <dsp:spPr>
        <a:xfrm rot="5400000">
          <a:off x="4018042" y="-2697648"/>
          <a:ext cx="550466" cy="7400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FIXM Documentation Package</a:t>
          </a:r>
          <a:endParaRPr lang="en-GB" sz="2800" kern="1200" dirty="0"/>
        </a:p>
      </dsp:txBody>
      <dsp:txXfrm rot="-5400000">
        <a:off x="592810" y="754456"/>
        <a:ext cx="7374058" cy="496722"/>
      </dsp:txXfrm>
    </dsp:sp>
    <dsp:sp modelId="{9BD7AFF0-6FE5-4FDC-A35C-A9FC44239B4E}">
      <dsp:nvSpPr>
        <dsp:cNvPr id="0" name=""/>
        <dsp:cNvSpPr/>
      </dsp:nvSpPr>
      <dsp:spPr>
        <a:xfrm rot="5400000">
          <a:off x="-127030" y="1580644"/>
          <a:ext cx="846871" cy="5928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1750018"/>
        <a:ext cx="592810" cy="254061"/>
      </dsp:txXfrm>
    </dsp:sp>
    <dsp:sp modelId="{CE9C9F5E-0969-45B3-B067-9C81D4F817DE}">
      <dsp:nvSpPr>
        <dsp:cNvPr id="0" name=""/>
        <dsp:cNvSpPr/>
      </dsp:nvSpPr>
      <dsp:spPr>
        <a:xfrm rot="5400000">
          <a:off x="4018042" y="-1971618"/>
          <a:ext cx="550466" cy="7400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Next FIXM developments (FIXM 4.2.0)</a:t>
          </a:r>
          <a:endParaRPr lang="en-GB" sz="2800" b="1" kern="1200" dirty="0"/>
        </a:p>
      </dsp:txBody>
      <dsp:txXfrm rot="-5400000">
        <a:off x="592810" y="1480486"/>
        <a:ext cx="7374058" cy="496722"/>
      </dsp:txXfrm>
    </dsp:sp>
    <dsp:sp modelId="{8E7CA81B-2308-4EBA-AF13-8C6ECBBF51F5}">
      <dsp:nvSpPr>
        <dsp:cNvPr id="0" name=""/>
        <dsp:cNvSpPr/>
      </dsp:nvSpPr>
      <dsp:spPr>
        <a:xfrm rot="5400000">
          <a:off x="-127030" y="2306674"/>
          <a:ext cx="846871" cy="5928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2476048"/>
        <a:ext cx="592810" cy="254061"/>
      </dsp:txXfrm>
    </dsp:sp>
    <dsp:sp modelId="{E67E7062-C0EC-45BF-A4BC-78FC100284C9}">
      <dsp:nvSpPr>
        <dsp:cNvPr id="0" name=""/>
        <dsp:cNvSpPr/>
      </dsp:nvSpPr>
      <dsp:spPr>
        <a:xfrm rot="5400000">
          <a:off x="4018042" y="-1245588"/>
          <a:ext cx="550466" cy="7400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Some FIXM questions / unknowns</a:t>
          </a:r>
          <a:endParaRPr lang="en-GB" sz="2800" b="1" kern="1200" dirty="0"/>
        </a:p>
      </dsp:txBody>
      <dsp:txXfrm rot="-5400000">
        <a:off x="592810" y="2206516"/>
        <a:ext cx="7374058" cy="496722"/>
      </dsp:txXfrm>
    </dsp:sp>
    <dsp:sp modelId="{035D219D-FF7E-44D7-8F45-677DB458A7EE}">
      <dsp:nvSpPr>
        <dsp:cNvPr id="0" name=""/>
        <dsp:cNvSpPr/>
      </dsp:nvSpPr>
      <dsp:spPr>
        <a:xfrm rot="5400000">
          <a:off x="-127030" y="3032704"/>
          <a:ext cx="846871" cy="59281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b="1" kern="1200" dirty="0"/>
        </a:p>
      </dsp:txBody>
      <dsp:txXfrm rot="-5400000">
        <a:off x="1" y="3202078"/>
        <a:ext cx="592810" cy="254061"/>
      </dsp:txXfrm>
    </dsp:sp>
    <dsp:sp modelId="{CF284651-285A-4230-AB1A-127740F8AFFE}">
      <dsp:nvSpPr>
        <dsp:cNvPr id="0" name=""/>
        <dsp:cNvSpPr/>
      </dsp:nvSpPr>
      <dsp:spPr>
        <a:xfrm rot="5400000">
          <a:off x="4018042" y="-519558"/>
          <a:ext cx="550466" cy="7400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Misconception about FIXM</a:t>
          </a:r>
          <a:endParaRPr lang="en-GB" sz="2800" b="1" kern="1200" dirty="0"/>
        </a:p>
      </dsp:txBody>
      <dsp:txXfrm rot="-5400000">
        <a:off x="592810" y="2932546"/>
        <a:ext cx="7374058" cy="496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84DDA9-101E-47E5-B37C-AC928EB46C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77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D73A4F-5CAC-41DC-96E7-B8A3DA57FB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010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xm.aer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7410450" cy="1470025"/>
          </a:xfrm>
        </p:spPr>
        <p:txBody>
          <a:bodyPr lIns="432000" anchor="b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7083425" cy="900113"/>
          </a:xfrm>
          <a:noFill/>
        </p:spPr>
        <p:txBody>
          <a:bodyPr lIns="432000" anchor="ctr"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3090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46" y="242884"/>
            <a:ext cx="47434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410450" y="0"/>
            <a:ext cx="4571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410450" y="5192607"/>
            <a:ext cx="173355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456169" y="6500213"/>
            <a:ext cx="168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A54"/>
                </a:solidFill>
                <a:latin typeface="Calibri" panose="020F0502020204030204" pitchFamily="34" charset="0"/>
                <a:hlinkClick r:id="rId3"/>
              </a:rPr>
              <a:t>www.FIXM.aero</a:t>
            </a:r>
            <a:endParaRPr lang="en-GB" sz="1600" dirty="0">
              <a:solidFill>
                <a:srgbClr val="002A5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59AA0-4A1C-49CE-AA58-56A5D5D3F7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212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640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640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15F31-6983-418F-83EA-C36EC144F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413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0C52E7-ED02-4C81-AEDC-3F67BD9EF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58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B43DEA-5238-4C32-9AE9-28EA042E58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378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E2BAE-0750-487B-A8A9-C9F2827D5D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0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F3B560-4846-49A4-9582-B0A3621812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430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2E8F77-2E14-4F52-86DC-4A3974610A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57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D8414-09B6-48FF-9F5A-CB8C9D56D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649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466"/>
            <a:ext cx="3008313" cy="9186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4933"/>
            <a:ext cx="5111750" cy="5601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67AA0-B112-46B8-810B-2ED4E2A8BC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2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31013-389F-4496-8A10-C5E648E2CF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943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38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1263" y="6572250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550" y="6572250"/>
            <a:ext cx="4762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B7BEFDFB-1C58-4D3A-8FF6-9611FFA0CD71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/>
          <a:stretch/>
        </p:blipFill>
        <p:spPr bwMode="auto">
          <a:xfrm>
            <a:off x="0" y="0"/>
            <a:ext cx="9144000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xm.aero/releases/FIXM-4.1.0/FIXM_Core_v4_1_0_Prime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xm.aero/releases/FIXM-4.1.0/FIXM_Core_v4_1_0_Modelling_Best_Practice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xm.aero/releases/FIXM-4.1.0/FIXM_Core_v4_1_0_Operational_Data_Description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emf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IXM.CCB@eurocontrol.int" TargetMode="External"/><Relationship Id="rId7" Type="http://schemas.openxmlformats.org/officeDocument/2006/relationships/hyperlink" Target="https://ext.eurocontrol.int/aixm_confluence/display/XMWIP/Overview" TargetMode="External"/><Relationship Id="rId2" Type="http://schemas.openxmlformats.org/officeDocument/2006/relationships/hyperlink" Target="mailto:fixm.secretariat@eurocontrol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xm.aero/documents/Accessing%20the%20new%20FIXM%20work%20area.pdf" TargetMode="External"/><Relationship Id="rId5" Type="http://schemas.openxmlformats.org/officeDocument/2006/relationships/hyperlink" Target="https://ost.eurocontrol.int/sites/FIXM/SitePages/Home.aspx" TargetMode="External"/><Relationship Id="rId4" Type="http://schemas.openxmlformats.org/officeDocument/2006/relationships/hyperlink" Target="http://www.fixm.aero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xm.aero/fixm_410.p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xm.aero/documents/FIXM%20Strategy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xm.aero/documents/FIXM%20Change%20Management%20Charte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xm.aero/documents/FIXM%20Release%20Plan%20v1.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FIXM Briefing</a:t>
            </a:r>
            <a:endParaRPr lang="en-US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AIXM CCB meeting</a:t>
            </a:r>
            <a:br>
              <a:rPr lang="en-US" altLang="en-US" dirty="0" smtClean="0"/>
            </a:br>
            <a:r>
              <a:rPr lang="en-US" altLang="en-US" dirty="0" smtClean="0"/>
              <a:t>EUROCONTROL HQ, Brussels</a:t>
            </a:r>
            <a:endParaRPr lang="en-US" alt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456169" y="4377473"/>
            <a:ext cx="1687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25000"/>
              </a:spcBef>
            </a:pP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  <a:t>Hubert LEPORI</a:t>
            </a:r>
            <a:b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</a:b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  <a:t>EUROCONTROL</a:t>
            </a: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  <a:t>07-June-2017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6602" r="27143" b="1788"/>
          <a:stretch/>
        </p:blipFill>
        <p:spPr bwMode="auto">
          <a:xfrm>
            <a:off x="5094514" y="1313624"/>
            <a:ext cx="3570515" cy="3374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7"/>
          <a:stretch/>
        </p:blipFill>
        <p:spPr bwMode="auto">
          <a:xfrm>
            <a:off x="5437187" y="3567334"/>
            <a:ext cx="3706813" cy="3290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24753"/>
            <a:ext cx="3207656" cy="3133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5" y="3294744"/>
            <a:ext cx="3177309" cy="2786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18503" y="856424"/>
            <a:ext cx="4558543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Content tied </a:t>
            </a:r>
            <a:r>
              <a:rPr lang="en-US" b="1" dirty="0">
                <a:solidFill>
                  <a:schemeClr val="tx1"/>
                </a:solidFill>
              </a:rPr>
              <a:t>to a FIXM version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503" y="1930401"/>
            <a:ext cx="4558543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Developed &amp; endorsed by FIXM CCB</a:t>
            </a:r>
          </a:p>
        </p:txBody>
      </p:sp>
    </p:spTree>
    <p:extLst>
      <p:ext uri="{BB962C8B-B14F-4D97-AF65-F5344CB8AC3E}">
        <p14:creationId xmlns:p14="http://schemas.microsoft.com/office/powerpoint/2010/main" val="1515327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5" y="696687"/>
            <a:ext cx="3177309" cy="2786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57602" y="740239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Entry point to a given FIXM version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4514" y="6209145"/>
            <a:ext cx="801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FIXM 4.1.0: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www.fixm.aero/releases/FIXM-4.1.0/FIXM_Core_v4_1_0_Primer.pdf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13" y="1770545"/>
            <a:ext cx="7099526" cy="3650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12" y="2137888"/>
            <a:ext cx="6276631" cy="4303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3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19301" r="14761" b="1968"/>
          <a:stretch/>
        </p:blipFill>
        <p:spPr bwMode="auto">
          <a:xfrm>
            <a:off x="0" y="522524"/>
            <a:ext cx="9144000" cy="569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7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7"/>
          <a:stretch/>
        </p:blipFill>
        <p:spPr bwMode="auto">
          <a:xfrm>
            <a:off x="124957" y="751572"/>
            <a:ext cx="3706813" cy="3290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33373" y="703963"/>
            <a:ext cx="5007427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Rulebook for designing FIXM Core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33372" y="1939704"/>
            <a:ext cx="5007427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Rulebook for designing FIXM Extensions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5739970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FIXM 4.1.0:</a:t>
            </a:r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www.fixm.aero/releases/FIXM-4.1.0/FIXM_Core_v4_1_0_Modelling_Best_Practices.pdf</a:t>
            </a:r>
            <a:endParaRPr lang="en-GB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44" y="3094044"/>
            <a:ext cx="6410097" cy="189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70548" r="23714" b="20000"/>
          <a:stretch/>
        </p:blipFill>
        <p:spPr bwMode="auto">
          <a:xfrm>
            <a:off x="972457" y="4969933"/>
            <a:ext cx="8171543" cy="81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44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6602" r="27143" b="1788"/>
          <a:stretch/>
        </p:blipFill>
        <p:spPr bwMode="auto">
          <a:xfrm>
            <a:off x="145142" y="587909"/>
            <a:ext cx="3570515" cy="3374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933373" y="703963"/>
            <a:ext cx="5007427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Catalogue </a:t>
            </a:r>
            <a:r>
              <a:rPr lang="en-US" b="1" dirty="0">
                <a:solidFill>
                  <a:schemeClr val="tx1"/>
                </a:solidFill>
              </a:rPr>
              <a:t>of flight data </a:t>
            </a:r>
            <a:r>
              <a:rPr lang="en-US" b="1" dirty="0" smtClean="0">
                <a:solidFill>
                  <a:schemeClr val="tx1"/>
                </a:solidFill>
              </a:rPr>
              <a:t>elements supported by the FIXM version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3372" y="1930420"/>
            <a:ext cx="5007427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Traceability between the FIXM model elements and the requirements from ICAO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95" y="3153228"/>
            <a:ext cx="5352147" cy="249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rc 10"/>
          <p:cNvSpPr/>
          <p:nvPr/>
        </p:nvSpPr>
        <p:spPr>
          <a:xfrm>
            <a:off x="7439482" y="4935088"/>
            <a:ext cx="586740" cy="339700"/>
          </a:xfrm>
          <a:prstGeom prst="arc">
            <a:avLst>
              <a:gd name="adj1" fmla="val 16200000"/>
              <a:gd name="adj2" fmla="val 5369588"/>
            </a:avLst>
          </a:prstGeom>
          <a:noFill/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5702233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For FIXM 4.1.0:</a:t>
            </a:r>
          </a:p>
          <a:p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www.fixm.aero/releases/FIXM-4.1.0/FIXM_Core_v4_1_0_Operational_Data_Description.pdf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6612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6" y="0"/>
            <a:ext cx="3207656" cy="3133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089" y="1557098"/>
            <a:ext cx="4134084" cy="44386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03991" y="1566623"/>
            <a:ext cx="271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600" b="1" dirty="0"/>
              <a:t>General guidance for the implementation of FIXM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89" y="2174258"/>
            <a:ext cx="45719" cy="36909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3947" y="2151398"/>
            <a:ext cx="381667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7" y="1684385"/>
            <a:ext cx="340044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2"/>
          <p:cNvSpPr txBox="1"/>
          <p:nvPr/>
        </p:nvSpPr>
        <p:spPr>
          <a:xfrm>
            <a:off x="619007" y="2261176"/>
            <a:ext cx="36311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Requirements on FIXM core usage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Requirements on FIXM extension usage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Validation approach for FIXM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General </a:t>
            </a:r>
            <a:r>
              <a:rPr lang="en-US" sz="1400" b="1" dirty="0"/>
              <a:t>FIXM encoding </a:t>
            </a:r>
            <a:r>
              <a:rPr lang="en-US" sz="1400" b="1" dirty="0" smtClean="0"/>
              <a:t>rules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Geographical position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References to aeronautical info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…</a:t>
            </a:r>
            <a:endParaRPr lang="en-GB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4461100" y="5089682"/>
            <a:ext cx="4573781" cy="866775"/>
          </a:xfrm>
          <a:prstGeom prst="rect">
            <a:avLst/>
          </a:prstGeom>
          <a:solidFill>
            <a:srgbClr val="CDE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63900" y="3724679"/>
            <a:ext cx="4573781" cy="1136262"/>
          </a:xfrm>
          <a:prstGeom prst="rect">
            <a:avLst/>
          </a:prstGeom>
          <a:solidFill>
            <a:srgbClr val="CDE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63899" y="1517807"/>
            <a:ext cx="4573781" cy="2057116"/>
          </a:xfrm>
          <a:prstGeom prst="rect">
            <a:avLst/>
          </a:prstGeom>
          <a:solidFill>
            <a:srgbClr val="CDE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866804" y="1548211"/>
            <a:ext cx="376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Guidance </a:t>
            </a:r>
            <a:r>
              <a:rPr lang="en-US" sz="1600" b="1" dirty="0"/>
              <a:t>for the implementation of FIXM in support of </a:t>
            </a:r>
            <a:r>
              <a:rPr lang="en-US" sz="1600" b="1" dirty="0" smtClean="0"/>
              <a:t>FF-ICE/1</a:t>
            </a:r>
            <a:endParaRPr lang="en-GB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4879892" y="2157826"/>
            <a:ext cx="56210" cy="1295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26760" y="2112108"/>
            <a:ext cx="43776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30" y="1696024"/>
            <a:ext cx="346074" cy="3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67544" y="2282770"/>
            <a:ext cx="3631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Role of FIXM in support of FF-ICE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 smtClean="0"/>
              <a:t>Examples </a:t>
            </a:r>
            <a:r>
              <a:rPr lang="en-GB" sz="1400" b="1" dirty="0"/>
              <a:t>of FF-ICE/1 </a:t>
            </a:r>
            <a:r>
              <a:rPr lang="en-GB" sz="1400" b="1" dirty="0" smtClean="0"/>
              <a:t>Services Implementations (Planning, Filing)</a:t>
            </a:r>
            <a:endParaRPr lang="en-GB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4936102" y="3805464"/>
            <a:ext cx="3968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Guidance </a:t>
            </a:r>
            <a:r>
              <a:rPr lang="en-US" sz="1400" b="1" dirty="0"/>
              <a:t>for the implementation of FIXM to encode existing FPL, as a precursor towards FF-ICE/1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4879892" y="4544128"/>
            <a:ext cx="56210" cy="266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20730" y="4495760"/>
            <a:ext cx="4383713" cy="48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6" y="3981914"/>
            <a:ext cx="37559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982216" y="5197161"/>
            <a:ext cx="2102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/>
              <a:t>FIXM XML </a:t>
            </a:r>
            <a:r>
              <a:rPr lang="en-GB" sz="1600" b="1" dirty="0" smtClean="0"/>
              <a:t>Samples</a:t>
            </a:r>
            <a:endParaRPr lang="en-GB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4896090" y="5582204"/>
            <a:ext cx="45719" cy="266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72874" y="5536485"/>
            <a:ext cx="433156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5" y="5171516"/>
            <a:ext cx="346075" cy="3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10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20" grpId="0"/>
      <p:bldP spid="21" grpId="0"/>
      <p:bldP spid="22" grpId="0" animBg="1"/>
      <p:bldP spid="23" grpId="0" animBg="1"/>
      <p:bldP spid="25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66700" y="5336917"/>
            <a:ext cx="8585200" cy="1003301"/>
          </a:xfrm>
          <a:prstGeom prst="roundRect">
            <a:avLst/>
          </a:prstGeom>
          <a:solidFill>
            <a:srgbClr val="CDE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266700" y="4160450"/>
            <a:ext cx="8585200" cy="1003301"/>
          </a:xfrm>
          <a:prstGeom prst="roundRect">
            <a:avLst/>
          </a:prstGeom>
          <a:solidFill>
            <a:srgbClr val="CDE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266700" y="2946399"/>
            <a:ext cx="8585200" cy="1003301"/>
          </a:xfrm>
          <a:prstGeom prst="roundRect">
            <a:avLst/>
          </a:prstGeom>
          <a:solidFill>
            <a:srgbClr val="CDE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66700" y="1437482"/>
            <a:ext cx="6819900" cy="1331118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open the document and have a look at…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FIXM Briefing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19" name="Rectangle 18"/>
          <p:cNvSpPr/>
          <p:nvPr/>
        </p:nvSpPr>
        <p:spPr>
          <a:xfrm>
            <a:off x="292100" y="1525350"/>
            <a:ext cx="574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2.2.2.	What is considered a valid FIXM core usage?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92100" y="189468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2.4.1.	Use of FIXM schema profiles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92100" y="2264014"/>
            <a:ext cx="659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2.5.3.	References to published aeronautical information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66700" y="3067735"/>
            <a:ext cx="885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3.3.	Building examples of FF-ICE/1 Realization through FIXM-Based Services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66700" y="3456802"/>
            <a:ext cx="766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3.5.	Filing Service – Example of </a:t>
            </a:r>
            <a:r>
              <a:rPr lang="en-US" dirty="0" err="1"/>
              <a:t>realisation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92100" y="4477435"/>
            <a:ext cx="748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4.3.	ATS Message Content to FIXM Logical Model Map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2100" y="5653902"/>
            <a:ext cx="85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5.3.	FIXM Samples of ATS Messages for a Full Flight Life-Cycle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816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5" y="1285873"/>
            <a:ext cx="8168702" cy="510919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453347" y="1009648"/>
            <a:ext cx="399477" cy="1123946"/>
          </a:xfrm>
          <a:prstGeom prst="downArrow">
            <a:avLst>
              <a:gd name="adj1" fmla="val 30346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FIXM </a:t>
            </a:r>
            <a:r>
              <a:rPr lang="en-US" dirty="0" smtClean="0"/>
              <a:t>version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status update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7E39B-9A27-4654-A0F7-C8E219EE1B3E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800599" y="76198"/>
            <a:ext cx="1704975" cy="10477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FIXM 4.2.0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30-Jun-2019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06" y="2929870"/>
            <a:ext cx="457200" cy="3048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46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FIXM version – FIXM 4.2.0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status update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7E39B-9A27-4654-A0F7-C8E219EE1B3E}" type="slidenum">
              <a:rPr lang="en-GB" altLang="en-US" smtClean="0"/>
              <a:pPr/>
              <a:t>18</a:t>
            </a:fld>
            <a:endParaRPr lang="en-GB" altLang="en-US"/>
          </a:p>
        </p:txBody>
      </p:sp>
      <p:cxnSp>
        <p:nvCxnSpPr>
          <p:cNvPr id="6" name="Straight Connector 5"/>
          <p:cNvCxnSpPr>
            <a:stCxn id="11" idx="1"/>
            <a:endCxn id="4" idx="2"/>
          </p:cNvCxnSpPr>
          <p:nvPr/>
        </p:nvCxnSpPr>
        <p:spPr>
          <a:xfrm>
            <a:off x="4552074" y="1837633"/>
            <a:ext cx="15164" cy="5004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83621" y="1837633"/>
            <a:ext cx="10396" cy="5020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0327" y="1837633"/>
            <a:ext cx="5107" cy="5020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5600" y="1483002"/>
            <a:ext cx="0" cy="1520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32074" y="1657633"/>
            <a:ext cx="8640000" cy="360000"/>
            <a:chOff x="217800" y="783000"/>
            <a:chExt cx="8640000" cy="360000"/>
          </a:xfrm>
        </p:grpSpPr>
        <p:sp>
          <p:nvSpPr>
            <p:cNvPr id="11" name="OTLSHAPE_TB_00000000000000000000000000000000_ElapsedTime"/>
            <p:cNvSpPr/>
            <p:nvPr>
              <p:custDataLst>
                <p:tags r:id="rId18"/>
              </p:custDataLst>
            </p:nvPr>
          </p:nvSpPr>
          <p:spPr>
            <a:xfrm>
              <a:off x="453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TLSHAPE_TB_00000000000000000000000000000000_ElapsedTime"/>
            <p:cNvSpPr/>
            <p:nvPr>
              <p:custDataLst>
                <p:tags r:id="rId19"/>
              </p:custDataLst>
            </p:nvPr>
          </p:nvSpPr>
          <p:spPr>
            <a:xfrm>
              <a:off x="489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TLSHAPE_TB_00000000000000000000000000000000_ElapsedTime"/>
            <p:cNvSpPr/>
            <p:nvPr>
              <p:custDataLst>
                <p:tags r:id="rId20"/>
              </p:custDataLst>
            </p:nvPr>
          </p:nvSpPr>
          <p:spPr>
            <a:xfrm>
              <a:off x="669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TLSHAPE_TB_00000000000000000000000000000000_ElapsedTime"/>
            <p:cNvSpPr/>
            <p:nvPr>
              <p:custDataLst>
                <p:tags r:id="rId21"/>
              </p:custDataLst>
            </p:nvPr>
          </p:nvSpPr>
          <p:spPr>
            <a:xfrm>
              <a:off x="705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TLSHAPE_TB_00000000000000000000000000000000_ElapsedTime"/>
            <p:cNvSpPr/>
            <p:nvPr>
              <p:custDataLst>
                <p:tags r:id="rId22"/>
              </p:custDataLst>
            </p:nvPr>
          </p:nvSpPr>
          <p:spPr>
            <a:xfrm>
              <a:off x="525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TLSHAPE_TB_00000000000000000000000000000000_ElapsedTime"/>
            <p:cNvSpPr/>
            <p:nvPr>
              <p:custDataLst>
                <p:tags r:id="rId23"/>
              </p:custDataLst>
            </p:nvPr>
          </p:nvSpPr>
          <p:spPr>
            <a:xfrm>
              <a:off x="561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TLSHAPE_TB_00000000000000000000000000000000_ElapsedTime"/>
            <p:cNvSpPr/>
            <p:nvPr>
              <p:custDataLst>
                <p:tags r:id="rId24"/>
              </p:custDataLst>
            </p:nvPr>
          </p:nvSpPr>
          <p:spPr>
            <a:xfrm>
              <a:off x="633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TLSHAPE_TB_00000000000000000000000000000000_ElapsedTime"/>
            <p:cNvSpPr/>
            <p:nvPr>
              <p:custDataLst>
                <p:tags r:id="rId25"/>
              </p:custDataLst>
            </p:nvPr>
          </p:nvSpPr>
          <p:spPr>
            <a:xfrm>
              <a:off x="597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TLSHAPE_TB_00000000000000000000000000000000_ElapsedTime"/>
            <p:cNvSpPr/>
            <p:nvPr>
              <p:custDataLst>
                <p:tags r:id="rId26"/>
              </p:custDataLst>
            </p:nvPr>
          </p:nvSpPr>
          <p:spPr>
            <a:xfrm>
              <a:off x="741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TLSHAPE_TB_00000000000000000000000000000000_ElapsedTime"/>
            <p:cNvSpPr/>
            <p:nvPr>
              <p:custDataLst>
                <p:tags r:id="rId27"/>
              </p:custDataLst>
            </p:nvPr>
          </p:nvSpPr>
          <p:spPr>
            <a:xfrm>
              <a:off x="777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TLSHAPE_TB_00000000000000000000000000000000_ElapsedTime"/>
            <p:cNvSpPr/>
            <p:nvPr>
              <p:custDataLst>
                <p:tags r:id="rId28"/>
              </p:custDataLst>
            </p:nvPr>
          </p:nvSpPr>
          <p:spPr>
            <a:xfrm>
              <a:off x="813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TLSHAPE_TB_00000000000000000000000000000000_ElapsedTime"/>
            <p:cNvSpPr/>
            <p:nvPr>
              <p:custDataLst>
                <p:tags r:id="rId29"/>
              </p:custDataLst>
            </p:nvPr>
          </p:nvSpPr>
          <p:spPr>
            <a:xfrm>
              <a:off x="8497800" y="783000"/>
              <a:ext cx="360000" cy="360000"/>
            </a:xfrm>
            <a:prstGeom prst="rect">
              <a:avLst/>
            </a:prstGeom>
            <a:solidFill>
              <a:srgbClr val="92D050">
                <a:alpha val="30196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TLSHAPE_TB_00000000000000000000000000000000_ElapsedTime"/>
            <p:cNvSpPr/>
            <p:nvPr>
              <p:custDataLst>
                <p:tags r:id="rId30"/>
              </p:custDataLst>
            </p:nvPr>
          </p:nvSpPr>
          <p:spPr>
            <a:xfrm>
              <a:off x="217800" y="783000"/>
              <a:ext cx="360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24" name="OTLSHAPE_TB_00000000000000000000000000000000_ElapsedTime"/>
            <p:cNvSpPr/>
            <p:nvPr>
              <p:custDataLst>
                <p:tags r:id="rId31"/>
              </p:custDataLst>
            </p:nvPr>
          </p:nvSpPr>
          <p:spPr>
            <a:xfrm>
              <a:off x="577800" y="783000"/>
              <a:ext cx="360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TLSHAPE_TB_00000000000000000000000000000000_ElapsedTime"/>
            <p:cNvSpPr/>
            <p:nvPr>
              <p:custDataLst>
                <p:tags r:id="rId32"/>
              </p:custDataLst>
            </p:nvPr>
          </p:nvSpPr>
          <p:spPr>
            <a:xfrm>
              <a:off x="237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TLSHAPE_TB_00000000000000000000000000000000_ElapsedTime"/>
            <p:cNvSpPr/>
            <p:nvPr>
              <p:custDataLst>
                <p:tags r:id="rId33"/>
              </p:custDataLst>
            </p:nvPr>
          </p:nvSpPr>
          <p:spPr>
            <a:xfrm>
              <a:off x="273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TLSHAPE_TB_00000000000000000000000000000000_ElapsedTime"/>
            <p:cNvSpPr/>
            <p:nvPr>
              <p:custDataLst>
                <p:tags r:id="rId34"/>
              </p:custDataLst>
            </p:nvPr>
          </p:nvSpPr>
          <p:spPr>
            <a:xfrm>
              <a:off x="937800" y="783000"/>
              <a:ext cx="360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TLSHAPE_TB_00000000000000000000000000000000_ElapsedTime"/>
            <p:cNvSpPr/>
            <p:nvPr>
              <p:custDataLst>
                <p:tags r:id="rId35"/>
              </p:custDataLst>
            </p:nvPr>
          </p:nvSpPr>
          <p:spPr>
            <a:xfrm>
              <a:off x="1297800" y="783000"/>
              <a:ext cx="360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TLSHAPE_TB_00000000000000000000000000000000_ElapsedTime"/>
            <p:cNvSpPr/>
            <p:nvPr>
              <p:custDataLst>
                <p:tags r:id="rId36"/>
              </p:custDataLst>
            </p:nvPr>
          </p:nvSpPr>
          <p:spPr>
            <a:xfrm>
              <a:off x="201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TLSHAPE_TB_00000000000000000000000000000000_ElapsedTime"/>
            <p:cNvSpPr/>
            <p:nvPr>
              <p:custDataLst>
                <p:tags r:id="rId37"/>
              </p:custDataLst>
            </p:nvPr>
          </p:nvSpPr>
          <p:spPr>
            <a:xfrm>
              <a:off x="165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TLSHAPE_TB_00000000000000000000000000000000_ElapsedTime"/>
            <p:cNvSpPr/>
            <p:nvPr>
              <p:custDataLst>
                <p:tags r:id="rId38"/>
              </p:custDataLst>
            </p:nvPr>
          </p:nvSpPr>
          <p:spPr>
            <a:xfrm>
              <a:off x="309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TLSHAPE_TB_00000000000000000000000000000000_ElapsedTime"/>
            <p:cNvSpPr/>
            <p:nvPr>
              <p:custDataLst>
                <p:tags r:id="rId39"/>
              </p:custDataLst>
            </p:nvPr>
          </p:nvSpPr>
          <p:spPr>
            <a:xfrm>
              <a:off x="345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TLSHAPE_TB_00000000000000000000000000000000_ElapsedTime"/>
            <p:cNvSpPr/>
            <p:nvPr>
              <p:custDataLst>
                <p:tags r:id="rId40"/>
              </p:custDataLst>
            </p:nvPr>
          </p:nvSpPr>
          <p:spPr>
            <a:xfrm>
              <a:off x="381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TLSHAPE_TB_00000000000000000000000000000000_ElapsedTime"/>
            <p:cNvSpPr/>
            <p:nvPr>
              <p:custDataLst>
                <p:tags r:id="rId41"/>
              </p:custDataLst>
            </p:nvPr>
          </p:nvSpPr>
          <p:spPr>
            <a:xfrm>
              <a:off x="4177800" y="783000"/>
              <a:ext cx="360000" cy="3600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 rot="16200000">
            <a:off x="3694746" y="-397896"/>
            <a:ext cx="1783058" cy="9143998"/>
          </a:xfrm>
          <a:prstGeom prst="rect">
            <a:avLst/>
          </a:prstGeom>
          <a:solidFill>
            <a:srgbClr val="B2566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6200000">
            <a:off x="3976674" y="1331833"/>
            <a:ext cx="1219201" cy="9143998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TLSHAPE_T_4f372a38b96f4e02ba203a327ff0db9a_Title"/>
          <p:cNvSpPr txBox="1"/>
          <p:nvPr>
            <p:custDataLst>
              <p:tags r:id="rId1"/>
            </p:custDataLst>
          </p:nvPr>
        </p:nvSpPr>
        <p:spPr>
          <a:xfrm>
            <a:off x="76826" y="5343787"/>
            <a:ext cx="781238" cy="3418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700" b="1" dirty="0">
                <a:solidFill>
                  <a:srgbClr val="C00000"/>
                </a:solidFill>
                <a:latin typeface="Segoe UI" panose="020B0502040204020203" pitchFamily="34" charset="0"/>
              </a:rPr>
              <a:t>Complementary thread</a:t>
            </a:r>
            <a:endParaRPr lang="en-US" sz="700" b="1" dirty="0" smtClean="0">
              <a:solidFill>
                <a:srgbClr val="C00000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OTLSHAPE_T_4f372a38b96f4e02ba203a327ff0db9a_Title"/>
          <p:cNvSpPr txBox="1"/>
          <p:nvPr>
            <p:custDataLst>
              <p:tags r:id="rId2"/>
            </p:custDataLst>
          </p:nvPr>
        </p:nvSpPr>
        <p:spPr>
          <a:xfrm>
            <a:off x="99611" y="3282574"/>
            <a:ext cx="609600" cy="2240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700" b="1" dirty="0" smtClean="0">
                <a:solidFill>
                  <a:srgbClr val="C00000"/>
                </a:solidFill>
                <a:latin typeface="Segoe UI" panose="020B0502040204020203" pitchFamily="34" charset="0"/>
              </a:rPr>
              <a:t>Main thread</a:t>
            </a:r>
          </a:p>
        </p:txBody>
      </p:sp>
      <p:sp>
        <p:nvSpPr>
          <p:cNvPr id="39" name="OTLSHAPE_M_6702704f0f6f46fe8002ae7a45e487d6_Shape"/>
          <p:cNvSpPr/>
          <p:nvPr>
            <p:custDataLst>
              <p:tags r:id="rId3"/>
            </p:custDataLst>
          </p:nvPr>
        </p:nvSpPr>
        <p:spPr>
          <a:xfrm>
            <a:off x="1132074" y="1590958"/>
            <a:ext cx="114300" cy="133350"/>
          </a:xfrm>
          <a:prstGeom prst="parallelogram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OTLSHAPE_M_6702704f0f6f46fe8002ae7a45e487d6_Shape"/>
          <p:cNvSpPr/>
          <p:nvPr>
            <p:custDataLst>
              <p:tags r:id="rId4"/>
            </p:custDataLst>
          </p:nvPr>
        </p:nvSpPr>
        <p:spPr>
          <a:xfrm>
            <a:off x="3886893" y="1590958"/>
            <a:ext cx="114300" cy="133350"/>
          </a:xfrm>
          <a:prstGeom prst="parallelogram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OTLSHAPE_M_6702704f0f6f46fe8002ae7a45e487d6_Title"/>
          <p:cNvSpPr txBox="1"/>
          <p:nvPr>
            <p:custDataLst>
              <p:tags r:id="rId5"/>
            </p:custDataLst>
          </p:nvPr>
        </p:nvSpPr>
        <p:spPr>
          <a:xfrm>
            <a:off x="843207" y="1416465"/>
            <a:ext cx="858523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700" b="1" i="1" dirty="0" smtClean="0">
                <a:solidFill>
                  <a:srgbClr val="0070C0"/>
                </a:solidFill>
                <a:latin typeface="Segoe UI" panose="020B0502040204020203" pitchFamily="34" charset="0"/>
              </a:rPr>
              <a:t>ATMRPP WG/33</a:t>
            </a:r>
            <a:endParaRPr lang="en-US" sz="700" b="1" i="1" dirty="0">
              <a:solidFill>
                <a:srgbClr val="0070C0"/>
              </a:solidFill>
              <a:latin typeface="Segoe UI" panose="020B0502040204020203" pitchFamily="34" charset="0"/>
            </a:endParaRPr>
          </a:p>
        </p:txBody>
      </p:sp>
      <p:sp>
        <p:nvSpPr>
          <p:cNvPr id="42" name="OTLSHAPE_M_6702704f0f6f46fe8002ae7a45e487d6_Title"/>
          <p:cNvSpPr txBox="1"/>
          <p:nvPr>
            <p:custDataLst>
              <p:tags r:id="rId6"/>
            </p:custDataLst>
          </p:nvPr>
        </p:nvSpPr>
        <p:spPr>
          <a:xfrm>
            <a:off x="3607008" y="1393413"/>
            <a:ext cx="673186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700" b="1" i="1" dirty="0" smtClean="0">
                <a:solidFill>
                  <a:srgbClr val="0070C0"/>
                </a:solidFill>
                <a:latin typeface="Segoe UI" panose="020B0502040204020203" pitchFamily="34" charset="0"/>
              </a:rPr>
              <a:t>ATMRPP/4</a:t>
            </a:r>
            <a:endParaRPr lang="en-US" sz="700" b="1" i="1" dirty="0">
              <a:solidFill>
                <a:srgbClr val="0070C0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8178" y="1194801"/>
            <a:ext cx="239887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u="sng" dirty="0" smtClean="0">
                <a:solidFill>
                  <a:srgbClr val="0070C0"/>
                </a:solidFill>
                <a:latin typeface="Segoe UI" panose="020B0502040204020203" pitchFamily="34" charset="0"/>
              </a:rPr>
              <a:t>Q4 </a:t>
            </a:r>
            <a:r>
              <a:rPr lang="en-US" sz="700" b="1" u="sng" dirty="0">
                <a:solidFill>
                  <a:srgbClr val="0070C0"/>
                </a:solidFill>
                <a:latin typeface="Segoe UI" panose="020B0502040204020203" pitchFamily="34" charset="0"/>
              </a:rPr>
              <a:t>2018 version of revised (draft) ICAO Doc 9965</a:t>
            </a:r>
            <a:endParaRPr lang="en-GB" sz="700" b="1" u="sng" dirty="0">
              <a:solidFill>
                <a:srgbClr val="0070C0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4437125" y="1377937"/>
            <a:ext cx="96951" cy="97543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OTLSHAPE_M_6702704f0f6f46fe8002ae7a45e487d6_Title"/>
          <p:cNvSpPr txBox="1"/>
          <p:nvPr>
            <p:custDataLst>
              <p:tags r:id="rId7"/>
            </p:custDataLst>
          </p:nvPr>
        </p:nvSpPr>
        <p:spPr>
          <a:xfrm>
            <a:off x="2406030" y="2256559"/>
            <a:ext cx="673186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FIXM 4.2.0 </a:t>
            </a:r>
            <a:br>
              <a:rPr lang="en-US" dirty="0"/>
            </a:br>
            <a:r>
              <a:rPr lang="en-US" dirty="0"/>
              <a:t>ALPHA</a:t>
            </a:r>
          </a:p>
        </p:txBody>
      </p:sp>
      <p:sp>
        <p:nvSpPr>
          <p:cNvPr id="46" name="OTLSHAPE_M_6702704f0f6f46fe8002ae7a45e487d6_Title"/>
          <p:cNvSpPr txBox="1"/>
          <p:nvPr>
            <p:custDataLst>
              <p:tags r:id="rId8"/>
            </p:custDataLst>
          </p:nvPr>
        </p:nvSpPr>
        <p:spPr>
          <a:xfrm>
            <a:off x="4224282" y="2254502"/>
            <a:ext cx="673186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FIXM 4.2.0 </a:t>
            </a:r>
            <a:br>
              <a:rPr lang="en-US" dirty="0"/>
            </a:br>
            <a:r>
              <a:rPr lang="en-US" dirty="0"/>
              <a:t>BETA</a:t>
            </a:r>
          </a:p>
        </p:txBody>
      </p:sp>
      <p:sp>
        <p:nvSpPr>
          <p:cNvPr id="47" name="OTLSHAPE_M_6702704f0f6f46fe8002ae7a45e487d6_Title"/>
          <p:cNvSpPr txBox="1"/>
          <p:nvPr>
            <p:custDataLst>
              <p:tags r:id="rId9"/>
            </p:custDataLst>
          </p:nvPr>
        </p:nvSpPr>
        <p:spPr>
          <a:xfrm>
            <a:off x="5651041" y="2250048"/>
            <a:ext cx="673186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FIXM 4.2.0 </a:t>
            </a:r>
            <a:br>
              <a:rPr lang="en-US" dirty="0"/>
            </a:br>
            <a:r>
              <a:rPr lang="en-US" dirty="0"/>
              <a:t>RC1</a:t>
            </a:r>
          </a:p>
        </p:txBody>
      </p:sp>
      <p:sp>
        <p:nvSpPr>
          <p:cNvPr id="48" name="OTLSHAPE_M_6702704f0f6f46fe8002ae7a45e487d6_Title"/>
          <p:cNvSpPr txBox="1"/>
          <p:nvPr>
            <p:custDataLst>
              <p:tags r:id="rId10"/>
            </p:custDataLst>
          </p:nvPr>
        </p:nvSpPr>
        <p:spPr>
          <a:xfrm>
            <a:off x="6375481" y="2181029"/>
            <a:ext cx="1596593" cy="3256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pPr algn="l"/>
            <a:r>
              <a:rPr lang="en-US" u="sng" dirty="0" smtClean="0"/>
              <a:t>Official FIXM </a:t>
            </a:r>
            <a:r>
              <a:rPr lang="en-US" u="sng" dirty="0"/>
              <a:t>4.2.0 </a:t>
            </a:r>
          </a:p>
        </p:txBody>
      </p:sp>
      <p:sp>
        <p:nvSpPr>
          <p:cNvPr id="49" name="OTLSHAPE_M_6702704f0f6f46fe8002ae7a45e487d6_Title"/>
          <p:cNvSpPr txBox="1"/>
          <p:nvPr>
            <p:custDataLst>
              <p:tags r:id="rId11"/>
            </p:custDataLst>
          </p:nvPr>
        </p:nvSpPr>
        <p:spPr>
          <a:xfrm>
            <a:off x="7939074" y="2250048"/>
            <a:ext cx="11430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pPr algn="r"/>
            <a:r>
              <a:rPr lang="en-US" dirty="0"/>
              <a:t>Final FIXM Implementation guidance</a:t>
            </a:r>
          </a:p>
        </p:txBody>
      </p:sp>
      <p:sp>
        <p:nvSpPr>
          <p:cNvPr id="50" name="Isosceles Triangle 49"/>
          <p:cNvSpPr/>
          <p:nvPr/>
        </p:nvSpPr>
        <p:spPr>
          <a:xfrm rot="10800000">
            <a:off x="6637049" y="2152503"/>
            <a:ext cx="96951" cy="9754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4503598" y="2152504"/>
            <a:ext cx="96951" cy="9754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921653" y="2152505"/>
            <a:ext cx="96951" cy="9754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0800000">
            <a:off x="2696642" y="2152504"/>
            <a:ext cx="96951" cy="9754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8299374" y="2152505"/>
            <a:ext cx="96951" cy="9754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OTLSHAPE_M_6702704f0f6f46fe8002ae7a45e487d6_Shape"/>
          <p:cNvSpPr/>
          <p:nvPr>
            <p:custDataLst>
              <p:tags r:id="rId12"/>
            </p:custDataLst>
          </p:nvPr>
        </p:nvSpPr>
        <p:spPr>
          <a:xfrm>
            <a:off x="3364534" y="1943081"/>
            <a:ext cx="114300" cy="133350"/>
          </a:xfrm>
          <a:prstGeom prst="parallelogram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OTLSHAPE_M_6702704f0f6f46fe8002ae7a45e487d6_Title"/>
          <p:cNvSpPr txBox="1"/>
          <p:nvPr>
            <p:custDataLst>
              <p:tags r:id="rId13"/>
            </p:custDataLst>
          </p:nvPr>
        </p:nvSpPr>
        <p:spPr>
          <a:xfrm>
            <a:off x="3151174" y="2052687"/>
            <a:ext cx="673186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FIXM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57" name="OTLSHAPE_M_6702704f0f6f46fe8002ae7a45e487d6_Shape"/>
          <p:cNvSpPr/>
          <p:nvPr>
            <p:custDataLst>
              <p:tags r:id="rId14"/>
            </p:custDataLst>
          </p:nvPr>
        </p:nvSpPr>
        <p:spPr>
          <a:xfrm>
            <a:off x="5048275" y="1972327"/>
            <a:ext cx="114300" cy="133350"/>
          </a:xfrm>
          <a:prstGeom prst="parallelogram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OTLSHAPE_M_6702704f0f6f46fe8002ae7a45e487d6_Title"/>
          <p:cNvSpPr txBox="1"/>
          <p:nvPr>
            <p:custDataLst>
              <p:tags r:id="rId15"/>
            </p:custDataLst>
          </p:nvPr>
        </p:nvSpPr>
        <p:spPr>
          <a:xfrm>
            <a:off x="4819228" y="2070591"/>
            <a:ext cx="812845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pPr algn="l"/>
            <a:r>
              <a:rPr lang="en-US" dirty="0"/>
              <a:t>FIXM </a:t>
            </a:r>
            <a:r>
              <a:rPr lang="en-US" dirty="0" smtClean="0"/>
              <a:t>Workshop?</a:t>
            </a:r>
            <a:endParaRPr lang="en-US" dirty="0"/>
          </a:p>
        </p:txBody>
      </p:sp>
      <p:sp>
        <p:nvSpPr>
          <p:cNvPr id="59" name="OTLSHAPE_M_6702704f0f6f46fe8002ae7a45e487d6_Shape"/>
          <p:cNvSpPr/>
          <p:nvPr>
            <p:custDataLst>
              <p:tags r:id="rId16"/>
            </p:custDataLst>
          </p:nvPr>
        </p:nvSpPr>
        <p:spPr>
          <a:xfrm>
            <a:off x="7554924" y="1958642"/>
            <a:ext cx="114300" cy="133350"/>
          </a:xfrm>
          <a:prstGeom prst="parallelogram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OTLSHAPE_M_6702704f0f6f46fe8002ae7a45e487d6_Title"/>
          <p:cNvSpPr txBox="1"/>
          <p:nvPr>
            <p:custDataLst>
              <p:tags r:id="rId17"/>
            </p:custDataLst>
          </p:nvPr>
        </p:nvSpPr>
        <p:spPr>
          <a:xfrm>
            <a:off x="7219374" y="2060636"/>
            <a:ext cx="7527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rgbClr val="00B050"/>
                </a:solidFill>
                <a:latin typeface="Segoe UI" panose="020B0502040204020203" pitchFamily="34" charset="0"/>
              </a:defRPr>
            </a:lvl1pPr>
          </a:lstStyle>
          <a:p>
            <a:pPr algn="l"/>
            <a:r>
              <a:rPr lang="en-US" dirty="0"/>
              <a:t>FIXM </a:t>
            </a:r>
            <a:r>
              <a:rPr lang="en-US" dirty="0" smtClean="0"/>
              <a:t>Workshop?</a:t>
            </a:r>
            <a:endParaRPr lang="en-US" dirty="0"/>
          </a:p>
        </p:txBody>
      </p:sp>
      <p:cxnSp>
        <p:nvCxnSpPr>
          <p:cNvPr id="61" name="Straight Connector 60"/>
          <p:cNvCxnSpPr>
            <a:stCxn id="53" idx="3"/>
          </p:cNvCxnSpPr>
          <p:nvPr/>
        </p:nvCxnSpPr>
        <p:spPr>
          <a:xfrm flipH="1" flipV="1">
            <a:off x="2742623" y="2017633"/>
            <a:ext cx="2494" cy="13487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1" idx="3"/>
          </p:cNvCxnSpPr>
          <p:nvPr/>
        </p:nvCxnSpPr>
        <p:spPr>
          <a:xfrm flipV="1">
            <a:off x="4552073" y="2017633"/>
            <a:ext cx="0" cy="13487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2" idx="3"/>
          </p:cNvCxnSpPr>
          <p:nvPr/>
        </p:nvCxnSpPr>
        <p:spPr>
          <a:xfrm>
            <a:off x="5970128" y="2025317"/>
            <a:ext cx="0" cy="12718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0" idx="3"/>
          </p:cNvCxnSpPr>
          <p:nvPr/>
        </p:nvCxnSpPr>
        <p:spPr>
          <a:xfrm>
            <a:off x="6685524" y="2025317"/>
            <a:ext cx="0" cy="12718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4" idx="3"/>
          </p:cNvCxnSpPr>
          <p:nvPr/>
        </p:nvCxnSpPr>
        <p:spPr>
          <a:xfrm>
            <a:off x="8347849" y="2025317"/>
            <a:ext cx="0" cy="12718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712074" y="1801307"/>
            <a:ext cx="21926" cy="50566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45097" y="1450481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2018</a:t>
            </a:r>
            <a:endParaRPr lang="en-GB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4503042" y="1451223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2019</a:t>
            </a:r>
            <a:endParaRPr lang="en-GB" sz="1100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670214" y="1630963"/>
            <a:ext cx="5220" cy="4388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954" y="2209155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b="1" dirty="0">
                <a:solidFill>
                  <a:srgbClr val="00B050"/>
                </a:solidFill>
                <a:latin typeface="Segoe UI" panose="020B0502040204020203" pitchFamily="34" charset="0"/>
              </a:rPr>
              <a:t>Start of the </a:t>
            </a:r>
            <a:r>
              <a:rPr lang="en-GB" sz="700" b="1" dirty="0" smtClean="0">
                <a:solidFill>
                  <a:srgbClr val="00B050"/>
                </a:solidFill>
                <a:latin typeface="Segoe UI" panose="020B0502040204020203" pitchFamily="34" charset="0"/>
              </a:rPr>
              <a:t>4.2.0</a:t>
            </a:r>
            <a:br>
              <a:rPr lang="en-GB" sz="700" b="1" dirty="0" smtClean="0">
                <a:solidFill>
                  <a:srgbClr val="00B050"/>
                </a:solidFill>
                <a:latin typeface="Segoe UI" panose="020B0502040204020203" pitchFamily="34" charset="0"/>
              </a:rPr>
            </a:br>
            <a:r>
              <a:rPr lang="en-GB" sz="700" b="1" dirty="0" smtClean="0">
                <a:solidFill>
                  <a:srgbClr val="00B050"/>
                </a:solidFill>
                <a:latin typeface="Segoe UI" panose="020B0502040204020203" pitchFamily="34" charset="0"/>
              </a:rPr>
              <a:t>development</a:t>
            </a:r>
            <a:endParaRPr lang="en-GB" sz="700" b="1" dirty="0">
              <a:solidFill>
                <a:srgbClr val="00B050"/>
              </a:solidFill>
              <a:latin typeface="Segoe UI" panose="020B0502040204020203" pitchFamily="34" charset="0"/>
            </a:endParaRPr>
          </a:p>
        </p:txBody>
      </p:sp>
      <p:cxnSp>
        <p:nvCxnSpPr>
          <p:cNvPr id="71" name="Straight Connector 133"/>
          <p:cNvCxnSpPr>
            <a:endCxn id="70" idx="0"/>
          </p:cNvCxnSpPr>
          <p:nvPr/>
        </p:nvCxnSpPr>
        <p:spPr>
          <a:xfrm flipH="1">
            <a:off x="801147" y="2017633"/>
            <a:ext cx="869067" cy="191522"/>
          </a:xfrm>
          <a:prstGeom prst="straightConnector1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76" y="92009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224074" y="3376773"/>
            <a:ext cx="279834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err="1" smtClean="0">
                <a:latin typeface="Segoe UI" panose="020B0502040204020203" pitchFamily="34" charset="0"/>
              </a:rPr>
              <a:t>Analyse</a:t>
            </a:r>
            <a:r>
              <a:rPr lang="en-US" sz="900" b="1" dirty="0" smtClean="0">
                <a:latin typeface="Segoe UI" panose="020B0502040204020203" pitchFamily="34" charset="0"/>
              </a:rPr>
              <a:t> ATMRPP’s FF-ICE/1 </a:t>
            </a:r>
            <a:r>
              <a:rPr lang="en-US" sz="900" b="1" dirty="0">
                <a:latin typeface="Segoe UI" panose="020B0502040204020203" pitchFamily="34" charset="0"/>
              </a:rPr>
              <a:t>Implementation </a:t>
            </a:r>
            <a:r>
              <a:rPr lang="en-US" sz="900" b="1" dirty="0" smtClean="0">
                <a:latin typeface="Segoe UI" panose="020B0502040204020203" pitchFamily="34" charset="0"/>
              </a:rPr>
              <a:t>guidance and improve FIXM accordingly</a:t>
            </a:r>
            <a:endParaRPr lang="en-GB" sz="900" b="1" dirty="0">
              <a:latin typeface="Segoe UI" panose="020B0502040204020203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75434" y="3857359"/>
            <a:ext cx="2273218" cy="65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552073" y="3846433"/>
            <a:ext cx="1080001" cy="815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/>
          <p:cNvCxnSpPr/>
          <p:nvPr/>
        </p:nvCxnSpPr>
        <p:spPr>
          <a:xfrm>
            <a:off x="3292074" y="3746105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32074" y="3746105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119529" y="1175882"/>
            <a:ext cx="1" cy="2667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3672" y="1416465"/>
            <a:ext cx="1" cy="24408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616785" y="2833699"/>
            <a:ext cx="1135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Iteration 1 based on</a:t>
            </a:r>
            <a:endParaRPr lang="en-GB" sz="800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789892" y="2893254"/>
            <a:ext cx="1135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Iteration 2 based on</a:t>
            </a:r>
            <a:endParaRPr lang="en-GB" sz="800" b="1" i="1" dirty="0"/>
          </a:p>
        </p:txBody>
      </p:sp>
      <p:sp>
        <p:nvSpPr>
          <p:cNvPr id="82" name="Rectangle 81"/>
          <p:cNvSpPr/>
          <p:nvPr/>
        </p:nvSpPr>
        <p:spPr>
          <a:xfrm>
            <a:off x="2742622" y="4048762"/>
            <a:ext cx="1857927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Segoe UI" panose="020B0502040204020203" pitchFamily="34" charset="0"/>
              </a:rPr>
              <a:t>Messaging &amp; Absent data</a:t>
            </a:r>
            <a:endParaRPr lang="en-GB" sz="900" b="1" dirty="0">
              <a:latin typeface="Segoe UI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110983" y="4379833"/>
            <a:ext cx="1081091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Connector 83"/>
          <p:cNvCxnSpPr/>
          <p:nvPr/>
        </p:nvCxnSpPr>
        <p:spPr>
          <a:xfrm>
            <a:off x="3651528" y="4279594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900176" y="4601050"/>
            <a:ext cx="218951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Segoe UI" panose="020B0502040204020203" pitchFamily="34" charset="0"/>
              </a:rPr>
              <a:t>FIXM Implementation guidance</a:t>
            </a:r>
            <a:endParaRPr lang="en-GB" sz="900" b="1" dirty="0">
              <a:latin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675434" y="4913233"/>
            <a:ext cx="6656639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Straight Connector 86"/>
          <p:cNvCxnSpPr/>
          <p:nvPr/>
        </p:nvCxnSpPr>
        <p:spPr>
          <a:xfrm>
            <a:off x="4994931" y="4831882"/>
            <a:ext cx="0" cy="8135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857000" y="6014785"/>
            <a:ext cx="1407749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Segoe UI" panose="020B0502040204020203" pitchFamily="34" charset="0"/>
              </a:rPr>
              <a:t>Correct </a:t>
            </a:r>
            <a:r>
              <a:rPr lang="en-US" sz="900" b="1" dirty="0" smtClean="0">
                <a:latin typeface="Segoe UI" panose="020B0502040204020203" pitchFamily="34" charset="0"/>
              </a:rPr>
              <a:t>bugs</a:t>
            </a:r>
            <a:endParaRPr lang="en-GB" sz="900" b="1" dirty="0">
              <a:latin typeface="Segoe UI" panose="020B050204020402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75416" y="5399308"/>
            <a:ext cx="2796658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Segoe UI" panose="020B0502040204020203" pitchFamily="34" charset="0"/>
              </a:rPr>
              <a:t>Testing activities / V&amp;V</a:t>
            </a:r>
            <a:endParaRPr lang="en-GB" sz="900" b="1" dirty="0">
              <a:latin typeface="Segoe UI" panose="020B050204020402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32301" y="5733961"/>
            <a:ext cx="1081091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550983" y="5733961"/>
            <a:ext cx="1100057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970482" y="5733961"/>
            <a:ext cx="4050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2923110" y="5772061"/>
            <a:ext cx="873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Using ALPHA</a:t>
            </a:r>
            <a:endParaRPr lang="en-GB" sz="9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55273" y="5772061"/>
            <a:ext cx="873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Using BETA</a:t>
            </a:r>
            <a:endParaRPr lang="en-GB" sz="9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5921653" y="5764414"/>
            <a:ext cx="873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Using RC1</a:t>
            </a:r>
            <a:endParaRPr lang="en-GB" sz="900" i="1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3652074" y="5638674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092073" y="5635865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021664" y="5629419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670214" y="6345793"/>
            <a:ext cx="46818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Connector 99"/>
          <p:cNvCxnSpPr/>
          <p:nvPr/>
        </p:nvCxnSpPr>
        <p:spPr>
          <a:xfrm>
            <a:off x="4372074" y="6245617"/>
            <a:ext cx="0" cy="1003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941669" y="1294828"/>
            <a:ext cx="8770" cy="36994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Isosceles Triangle 101"/>
          <p:cNvSpPr/>
          <p:nvPr/>
        </p:nvSpPr>
        <p:spPr>
          <a:xfrm>
            <a:off x="1901964" y="1176123"/>
            <a:ext cx="96951" cy="97543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1902" y="979378"/>
            <a:ext cx="251177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70C0"/>
                </a:solidFill>
                <a:latin typeface="Segoe UI" panose="020B0502040204020203" pitchFamily="34" charset="0"/>
              </a:rPr>
              <a:t>May version of the FF-ICE/1 Implementation </a:t>
            </a:r>
            <a:r>
              <a:rPr lang="en-US" sz="700" b="1" dirty="0" smtClean="0">
                <a:solidFill>
                  <a:srgbClr val="0070C0"/>
                </a:solidFill>
                <a:latin typeface="Segoe UI" panose="020B0502040204020203" pitchFamily="34" charset="0"/>
              </a:rPr>
              <a:t>guidance</a:t>
            </a:r>
            <a:endParaRPr lang="en-GB" sz="700" b="1" dirty="0">
              <a:solidFill>
                <a:srgbClr val="0070C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3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9" y="676369"/>
            <a:ext cx="3976862" cy="550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7029" y="5196114"/>
            <a:ext cx="259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 underway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53114" y="2273468"/>
            <a:ext cx="84566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054600" y="2192619"/>
            <a:ext cx="398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ICAO ATMRPP’s FF-ICE Roll-out and communication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44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briefings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" y="3976921"/>
            <a:ext cx="2873462" cy="2154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" y="1141867"/>
            <a:ext cx="2281237" cy="170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0" y="1453471"/>
            <a:ext cx="2281237" cy="170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9469741">
            <a:off x="170635" y="2978542"/>
            <a:ext cx="15020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 2016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9469741">
            <a:off x="44766" y="5846835"/>
            <a:ext cx="15020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 2017</a:t>
            </a:r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791150087"/>
              </p:ext>
            </p:extLst>
          </p:nvPr>
        </p:nvGraphicFramePr>
        <p:xfrm>
          <a:off x="3298373" y="1019286"/>
          <a:ext cx="5333998" cy="224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572098721"/>
              </p:ext>
            </p:extLst>
          </p:nvPr>
        </p:nvGraphicFramePr>
        <p:xfrm>
          <a:off x="3276602" y="3880343"/>
          <a:ext cx="5333998" cy="224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92974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Graphic spid="15" grpId="0">
        <p:bldAsOne/>
      </p:bldGraphic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FIXM questions / unknowns in relation to FF-ICE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3178175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a user perspective, should the </a:t>
            </a:r>
            <a:r>
              <a:rPr lang="en-US" dirty="0" smtClean="0"/>
              <a:t>FF-ICE transaction elements be technically harmonized?</a:t>
            </a:r>
            <a:endParaRPr lang="en-US" dirty="0"/>
          </a:p>
          <a:p>
            <a:pPr lvl="1"/>
            <a:r>
              <a:rPr lang="en-US" dirty="0"/>
              <a:t>If yes, which elements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yes, </a:t>
            </a:r>
            <a:r>
              <a:rPr lang="en-US" dirty="0" smtClean="0"/>
              <a:t>how to achieve this? As an FF-ICE Message Model building on FIXM? As a component of FIXM core? As a dedicated FIXM </a:t>
            </a:r>
            <a:r>
              <a:rPr lang="en-US" dirty="0"/>
              <a:t>extension?</a:t>
            </a:r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a user perspective, what is the impact of not </a:t>
            </a:r>
            <a:r>
              <a:rPr lang="en-US" dirty="0" smtClean="0"/>
              <a:t>harmonizing (technically) any messaging elements?</a:t>
            </a:r>
            <a:endParaRPr lang="en-US" sz="1800" dirty="0" smtClean="0"/>
          </a:p>
        </p:txBody>
      </p:sp>
      <p:sp>
        <p:nvSpPr>
          <p:cNvPr id="13" name="Right Arrow 12"/>
          <p:cNvSpPr/>
          <p:nvPr/>
        </p:nvSpPr>
        <p:spPr>
          <a:xfrm>
            <a:off x="844804" y="4932131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33600" y="471009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ICAO ATMRPP/IMP/CP task force addressing FF-ICE </a:t>
            </a:r>
            <a:r>
              <a:rPr lang="en-US" sz="2800" dirty="0" err="1" smtClean="0"/>
              <a:t>impl</a:t>
            </a:r>
            <a:r>
              <a:rPr lang="en-US" sz="2800" dirty="0" smtClean="0"/>
              <a:t>. over SWIM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24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 rot="20439478">
            <a:off x="1498805" y="3055691"/>
            <a:ext cx="628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LAST BUT NOT LEAST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050" y="1668762"/>
            <a:ext cx="63119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597900" cy="776287"/>
          </a:xfrm>
        </p:spPr>
        <p:txBody>
          <a:bodyPr/>
          <a:lstStyle/>
          <a:p>
            <a:r>
              <a:rPr lang="en-US" b="1" dirty="0"/>
              <a:t>Common </a:t>
            </a:r>
            <a:r>
              <a:rPr lang="en-US" b="1" dirty="0" smtClean="0"/>
              <a:t>misconception:</a:t>
            </a:r>
            <a:br>
              <a:rPr lang="en-US" b="1" dirty="0" smtClean="0"/>
            </a:br>
            <a:r>
              <a:rPr lang="en-US" sz="2000" i="1" dirty="0" smtClean="0"/>
              <a:t>FIXM </a:t>
            </a:r>
            <a:r>
              <a:rPr lang="en-US" sz="2000" i="1" dirty="0"/>
              <a:t>does not use GML so FIXM is not interoperable with </a:t>
            </a:r>
            <a:r>
              <a:rPr lang="en-US" sz="2000" i="1" dirty="0" smtClean="0"/>
              <a:t>AIXM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 rot="1323942">
            <a:off x="6804503" y="458069"/>
            <a:ext cx="25527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WRONG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GB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861048"/>
            <a:ext cx="84647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1F497D"/>
                </a:solidFill>
                <a:ea typeface="Calibri"/>
                <a:cs typeface="Times New Roman"/>
              </a:rPr>
              <a:t>[FIXM </a:t>
            </a:r>
            <a:r>
              <a:rPr lang="en-GB" dirty="0" smtClean="0">
                <a:solidFill>
                  <a:srgbClr val="1F497D"/>
                </a:solidFill>
                <a:ea typeface="Calibri"/>
                <a:cs typeface="Times New Roman"/>
              </a:rPr>
              <a:t>4.1.0]</a:t>
            </a: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&lt;</a:t>
            </a:r>
            <a:r>
              <a:rPr lang="en-GB" dirty="0">
                <a:solidFill>
                  <a:srgbClr val="8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fx:point4D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srsName</a:t>
            </a:r>
            <a:r>
              <a:rPr lang="en-GB" dirty="0">
                <a:solidFill>
                  <a:srgbClr val="0000FF"/>
                </a:solidFill>
                <a:highlight>
                  <a:srgbClr val="00FF00"/>
                </a:highlight>
                <a:ea typeface="Calibri"/>
                <a:cs typeface="Times New Roman"/>
              </a:rPr>
              <a:t>="</a:t>
            </a:r>
            <a:r>
              <a:rPr lang="en-GB" dirty="0" err="1">
                <a:solidFill>
                  <a:srgbClr val="0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urn:ogc:def:crs:EPSG</a:t>
            </a:r>
            <a:r>
              <a:rPr lang="en-GB" dirty="0">
                <a:solidFill>
                  <a:srgbClr val="0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::4326</a:t>
            </a:r>
            <a:r>
              <a:rPr lang="en-GB" dirty="0">
                <a:solidFill>
                  <a:srgbClr val="0000FF"/>
                </a:solidFill>
                <a:highlight>
                  <a:srgbClr val="00FF00"/>
                </a:highlight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ea typeface="Calibri"/>
                <a:cs typeface="Times New Roman"/>
              </a:rPr>
              <a:t>&gt;</a:t>
            </a:r>
            <a:endParaRPr lang="en-GB" dirty="0">
              <a:ea typeface="Calibri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&lt;</a:t>
            </a:r>
            <a:r>
              <a:rPr lang="fr-FR" dirty="0" err="1">
                <a:solidFill>
                  <a:srgbClr val="8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fb:</a:t>
            </a:r>
            <a:r>
              <a:rPr lang="fr-FR" dirty="0" err="1">
                <a:solidFill>
                  <a:srgbClr val="8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pos</a:t>
            </a:r>
            <a:r>
              <a:rPr lang="fr-FR" dirty="0">
                <a:solidFill>
                  <a:srgbClr val="0000FF"/>
                </a:solidFill>
                <a:highlight>
                  <a:srgbClr val="00FF00"/>
                </a:highlight>
                <a:ea typeface="Calibri"/>
                <a:cs typeface="Times New Roman"/>
              </a:rPr>
              <a:t>&gt;</a:t>
            </a:r>
            <a:r>
              <a:rPr lang="fr-FR" dirty="0">
                <a:solidFill>
                  <a:srgbClr val="0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56.84 -29.860000000000003</a:t>
            </a: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&lt;/</a:t>
            </a:r>
            <a:r>
              <a:rPr lang="fr-FR" dirty="0" err="1">
                <a:solidFill>
                  <a:srgbClr val="8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fb:</a:t>
            </a:r>
            <a:r>
              <a:rPr lang="fr-FR" dirty="0" err="1">
                <a:solidFill>
                  <a:srgbClr val="8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pos</a:t>
            </a: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&gt;</a:t>
            </a: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1F497D"/>
                </a:solidFill>
                <a:ea typeface="Calibri"/>
                <a:cs typeface="Times New Roman"/>
              </a:rPr>
              <a:t>…</a:t>
            </a: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1F497D"/>
                </a:solidFill>
                <a:ea typeface="Calibri"/>
                <a:cs typeface="Times New Roman"/>
              </a:rPr>
              <a:t>[AIXM 5.1]</a:t>
            </a: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&lt;</a:t>
            </a:r>
            <a:r>
              <a:rPr lang="fr-FR" dirty="0" err="1">
                <a:solidFill>
                  <a:srgbClr val="8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aixm:ElevatedPoint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 </a:t>
            </a:r>
            <a:r>
              <a:rPr lang="fr-FR" dirty="0" err="1">
                <a:solidFill>
                  <a:srgbClr val="FF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srsName</a:t>
            </a:r>
            <a:r>
              <a:rPr lang="fr-FR" dirty="0">
                <a:solidFill>
                  <a:srgbClr val="0000FF"/>
                </a:solidFill>
                <a:highlight>
                  <a:srgbClr val="00FF00"/>
                </a:highlight>
                <a:ea typeface="Calibri"/>
                <a:cs typeface="Times New Roman"/>
              </a:rPr>
              <a:t>="</a:t>
            </a:r>
            <a:r>
              <a:rPr lang="fr-FR" dirty="0" err="1">
                <a:solidFill>
                  <a:srgbClr val="0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urn:ogc:def:crs:EPSG</a:t>
            </a:r>
            <a:r>
              <a:rPr lang="fr-FR" dirty="0">
                <a:solidFill>
                  <a:srgbClr val="0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::4326</a:t>
            </a:r>
            <a:r>
              <a:rPr lang="fr-FR" dirty="0">
                <a:solidFill>
                  <a:srgbClr val="0000FF"/>
                </a:solidFill>
                <a:highlight>
                  <a:srgbClr val="00FF00"/>
                </a:highlight>
                <a:ea typeface="Calibri"/>
                <a:cs typeface="Times New Roman"/>
              </a:rPr>
              <a:t>"</a:t>
            </a:r>
            <a:r>
              <a:rPr lang="fr-FR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dirty="0" err="1">
                <a:solidFill>
                  <a:srgbClr val="FF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gml:id</a:t>
            </a: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="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pTEMPO</a:t>
            </a: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"&gt;</a:t>
            </a:r>
            <a:endParaRPr lang="en-GB" dirty="0">
              <a:ea typeface="Calibri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&lt;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gml:</a:t>
            </a:r>
            <a:r>
              <a:rPr lang="en-GB" dirty="0" err="1">
                <a:solidFill>
                  <a:srgbClr val="8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pos</a:t>
            </a:r>
            <a:r>
              <a:rPr lang="en-GB" dirty="0">
                <a:solidFill>
                  <a:srgbClr val="0000FF"/>
                </a:solidFill>
                <a:highlight>
                  <a:srgbClr val="00FF00"/>
                </a:highlight>
                <a:ea typeface="Calibri"/>
                <a:cs typeface="Times New Roman"/>
              </a:rPr>
              <a:t>&gt;</a:t>
            </a:r>
            <a:r>
              <a:rPr lang="en-GB" dirty="0">
                <a:solidFill>
                  <a:srgbClr val="0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56.84 -29.860000000000003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&lt;/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ea typeface="Calibri"/>
                <a:cs typeface="Times New Roman"/>
              </a:rPr>
              <a:t>gml:</a:t>
            </a:r>
            <a:r>
              <a:rPr lang="en-GB" dirty="0" err="1">
                <a:solidFill>
                  <a:srgbClr val="800000"/>
                </a:solidFill>
                <a:highlight>
                  <a:srgbClr val="00FF00"/>
                </a:highlight>
                <a:ea typeface="Calibri"/>
                <a:cs typeface="Times New Roman"/>
              </a:rPr>
              <a:t>pos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ea typeface="Calibri"/>
                <a:cs typeface="Times New Roman"/>
              </a:rPr>
              <a:t>&gt;</a:t>
            </a: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1F497D"/>
                </a:solidFill>
                <a:ea typeface="Calibri"/>
                <a:cs typeface="Times New Roman"/>
              </a:rPr>
              <a:t>…</a:t>
            </a:r>
            <a:endParaRPr lang="en-GB" dirty="0"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552" y="1977344"/>
            <a:ext cx="2470348" cy="914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ISO19107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37212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Conceptually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2557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Technically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08330" y="2224925"/>
            <a:ext cx="230187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Same reference!</a:t>
            </a:r>
            <a:endParaRPr lang="en-GB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9552" y="174145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560" y="362482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75447" y="4351997"/>
            <a:ext cx="274502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Equivalent </a:t>
            </a:r>
            <a:r>
              <a:rPr lang="en-US" dirty="0" smtClean="0"/>
              <a:t>structures!</a:t>
            </a:r>
          </a:p>
          <a:p>
            <a:r>
              <a:rPr lang="en-US" dirty="0" smtClean="0"/>
              <a:t>One-to-one </a:t>
            </a:r>
            <a:r>
              <a:rPr lang="en-US" dirty="0" err="1" smtClean="0"/>
              <a:t>mappable</a:t>
            </a:r>
            <a:r>
              <a:rPr lang="en-US" dirty="0" smtClean="0"/>
              <a:t>!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992896">
            <a:off x="4140612" y="3155347"/>
            <a:ext cx="44126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FIXM and AIXM </a:t>
            </a:r>
            <a:r>
              <a:rPr lang="en-GB" b="1" u="sng" dirty="0" smtClean="0"/>
              <a:t>understand</a:t>
            </a:r>
            <a:r>
              <a:rPr lang="en-GB" b="1" dirty="0" smtClean="0"/>
              <a:t> </a:t>
            </a:r>
            <a:r>
              <a:rPr lang="en-GB" b="1" dirty="0"/>
              <a:t>and </a:t>
            </a:r>
            <a:r>
              <a:rPr lang="en-GB" b="1" u="sng" dirty="0" smtClean="0"/>
              <a:t>encode</a:t>
            </a:r>
            <a:r>
              <a:rPr lang="en-GB" b="1" dirty="0" smtClean="0"/>
              <a:t> geometries in </a:t>
            </a:r>
            <a:r>
              <a:rPr lang="en-GB" b="1" dirty="0"/>
              <a:t>the same way </a:t>
            </a:r>
            <a:r>
              <a:rPr lang="en-GB" b="1" dirty="0" smtClean="0"/>
              <a:t>!!!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8867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  <p:bldP spid="7" grpId="0"/>
      <p:bldP spid="8" grpId="0" animBg="1"/>
      <p:bldP spid="9" grpId="0"/>
      <p:bldP spid="10" grpId="0"/>
      <p:bldP spid="11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FIXM Community</a:t>
            </a:r>
          </a:p>
          <a:p>
            <a:r>
              <a:rPr lang="en-US" dirty="0"/>
              <a:t>FIXM </a:t>
            </a:r>
            <a:r>
              <a:rPr lang="en-US" dirty="0" smtClean="0"/>
              <a:t>Secretariat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fixm.secretariat@eurocontrol.int</a:t>
            </a:r>
            <a:endParaRPr lang="en-US" dirty="0" smtClean="0"/>
          </a:p>
          <a:p>
            <a:r>
              <a:rPr lang="en-US" dirty="0" smtClean="0"/>
              <a:t>FIXM </a:t>
            </a:r>
            <a:r>
              <a:rPr lang="en-US" dirty="0"/>
              <a:t>CCB: </a:t>
            </a:r>
            <a:r>
              <a:rPr lang="en-US" dirty="0" smtClean="0">
                <a:hlinkClick r:id="rId3"/>
              </a:rPr>
              <a:t>FIXM.CCB@eurocontrol.int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FIXM Online Resources</a:t>
            </a:r>
            <a:endParaRPr lang="en-US" b="1" u="sng" dirty="0"/>
          </a:p>
          <a:p>
            <a:r>
              <a:rPr lang="en-US" dirty="0" smtClean="0">
                <a:hlinkClick r:id="rId4"/>
              </a:rPr>
              <a:t>www.FIXM.aero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FIXM Work Area</a:t>
            </a:r>
            <a:r>
              <a:rPr lang="en-US" dirty="0" smtClean="0"/>
              <a:t> (register </a:t>
            </a:r>
            <a:r>
              <a:rPr lang="en-US" dirty="0" smtClean="0">
                <a:hlinkClick r:id="rId6"/>
              </a:rPr>
              <a:t>here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/>
              <a:t>Cross-XM Coordination</a:t>
            </a:r>
          </a:p>
          <a:p>
            <a:r>
              <a:rPr lang="en-US" dirty="0" smtClean="0">
                <a:hlinkClick r:id="rId7"/>
              </a:rPr>
              <a:t>Common -XM work area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4863940" y="7009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231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23</a:t>
            </a:fld>
            <a:endParaRPr lang="en-GB" altLang="en-US"/>
          </a:p>
        </p:txBody>
      </p:sp>
      <p:pic>
        <p:nvPicPr>
          <p:cNvPr id="6" name="Afbeelding 3" descr="faq_question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124712"/>
            <a:ext cx="37639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3</a:t>
            </a:fld>
            <a:endParaRPr lang="en-GB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0999179"/>
              </p:ext>
            </p:extLst>
          </p:nvPr>
        </p:nvGraphicFramePr>
        <p:xfrm>
          <a:off x="640442" y="1690297"/>
          <a:ext cx="7993741" cy="375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9469741">
            <a:off x="169453" y="5621586"/>
            <a:ext cx="14562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Today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6838950" cy="776287"/>
          </a:xfrm>
        </p:spPr>
        <p:txBody>
          <a:bodyPr/>
          <a:lstStyle/>
          <a:p>
            <a:r>
              <a:rPr lang="en-US" dirty="0" smtClean="0"/>
              <a:t>Today’s briefing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8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0332" y="1906459"/>
            <a:ext cx="797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</a:rPr>
              <a:t>FIXM 4.1.0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8345" y="3847554"/>
            <a:ext cx="3783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15-Dec-2017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8345" y="5276334"/>
            <a:ext cx="3685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www.fixm.aero/fixm_410.pl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405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16085" r="23238" b="3830"/>
          <a:stretch/>
        </p:blipFill>
        <p:spPr bwMode="auto">
          <a:xfrm>
            <a:off x="101601" y="566058"/>
            <a:ext cx="3392108" cy="2728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16603" r="23619" b="2804"/>
          <a:stretch/>
        </p:blipFill>
        <p:spPr bwMode="auto">
          <a:xfrm>
            <a:off x="2681969" y="58056"/>
            <a:ext cx="3456516" cy="286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4" t="16593" r="28190" b="1968"/>
          <a:stretch/>
        </p:blipFill>
        <p:spPr bwMode="auto">
          <a:xfrm>
            <a:off x="1362227" y="1731751"/>
            <a:ext cx="3048000" cy="3125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6602" r="27143" b="1788"/>
          <a:stretch/>
        </p:blipFill>
        <p:spPr bwMode="auto">
          <a:xfrm>
            <a:off x="5094514" y="1313624"/>
            <a:ext cx="3570515" cy="3374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7"/>
          <a:stretch/>
        </p:blipFill>
        <p:spPr bwMode="auto">
          <a:xfrm>
            <a:off x="5437187" y="3567334"/>
            <a:ext cx="3706813" cy="3290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24753"/>
            <a:ext cx="3207656" cy="3133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5" y="3294744"/>
            <a:ext cx="3177309" cy="2786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50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16085" r="23238" b="3830"/>
          <a:stretch/>
        </p:blipFill>
        <p:spPr bwMode="auto">
          <a:xfrm>
            <a:off x="101601" y="566058"/>
            <a:ext cx="3392108" cy="2728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16603" r="23619" b="2804"/>
          <a:stretch/>
        </p:blipFill>
        <p:spPr bwMode="auto">
          <a:xfrm>
            <a:off x="2681969" y="58056"/>
            <a:ext cx="3456516" cy="286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4" t="16593" r="28190" b="1968"/>
          <a:stretch/>
        </p:blipFill>
        <p:spPr bwMode="auto">
          <a:xfrm>
            <a:off x="1362227" y="1731751"/>
            <a:ext cx="3048000" cy="3125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3859213" y="2873831"/>
            <a:ext cx="4558543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Developed &amp; endorsed by FIXM CCB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37657" y="306197"/>
            <a:ext cx="4558543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Content not </a:t>
            </a:r>
            <a:r>
              <a:rPr lang="en-US" b="1" dirty="0">
                <a:solidFill>
                  <a:schemeClr val="tx1"/>
                </a:solidFill>
              </a:rPr>
              <a:t>tied to a FIXM version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4342" y="5258868"/>
            <a:ext cx="4558543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Reviewed by ICAO ATMRPP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97" y="4326685"/>
            <a:ext cx="1816402" cy="22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882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16085" r="23238" b="3830"/>
          <a:stretch/>
        </p:blipFill>
        <p:spPr bwMode="auto">
          <a:xfrm>
            <a:off x="101601" y="1161142"/>
            <a:ext cx="3392108" cy="2728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09821" y="1161142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Strategic requirements </a:t>
            </a:r>
            <a:r>
              <a:rPr lang="en-US" dirty="0">
                <a:solidFill>
                  <a:schemeClr val="tx1"/>
                </a:solidFill>
              </a:rPr>
              <a:t>driving the FIXM </a:t>
            </a:r>
            <a:r>
              <a:rPr lang="en-US" dirty="0" smtClean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506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www.fixm.aero/documents/FIXM%20Strategy.pdf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143" y="2075542"/>
            <a:ext cx="108857" cy="181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36573" y="2285220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FIXM components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36573" y="2841672"/>
            <a:ext cx="354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FIXM in the SWIM big picture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36573" y="3353584"/>
            <a:ext cx="339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12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4" t="16593" r="28190" b="1968"/>
          <a:stretch/>
        </p:blipFill>
        <p:spPr bwMode="auto">
          <a:xfrm>
            <a:off x="230113" y="1049579"/>
            <a:ext cx="3048000" cy="3125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57602" y="1001495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Organisation</a:t>
            </a:r>
            <a:r>
              <a:rPr lang="en-US" b="1" dirty="0">
                <a:solidFill>
                  <a:schemeClr val="tx1"/>
                </a:solidFill>
              </a:rPr>
              <a:t> of the FIXM Community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2" y="2111839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Operating procedures </a:t>
            </a:r>
            <a:r>
              <a:rPr lang="en-US" b="1" dirty="0" smtClean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tx1"/>
                </a:solidFill>
              </a:rPr>
              <a:t>the FIXM Change Control Board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114" y="594036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www.fixm.aero/documents/FIXM%20Change%20Management%20Charter.pdf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1754113" y="4851791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960913" y="4909441"/>
            <a:ext cx="558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Equivalent to &amp; inspired by the </a:t>
            </a:r>
            <a:r>
              <a:rPr lang="en-US" b="1" u="sng" dirty="0" smtClean="0"/>
              <a:t>AIXM charter</a:t>
            </a:r>
            <a:endParaRPr lang="en-GB" b="1" u="sng" dirty="0"/>
          </a:p>
        </p:txBody>
      </p:sp>
      <p:sp>
        <p:nvSpPr>
          <p:cNvPr id="18" name="Rounded Rectangle 17"/>
          <p:cNvSpPr/>
          <p:nvPr/>
        </p:nvSpPr>
        <p:spPr>
          <a:xfrm>
            <a:off x="3657602" y="3261165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Membership </a:t>
            </a:r>
            <a:r>
              <a:rPr lang="en-US" b="1" dirty="0">
                <a:solidFill>
                  <a:schemeClr val="tx1"/>
                </a:solidFill>
              </a:rPr>
              <a:t>rules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5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16603" r="23619" b="2804"/>
          <a:stretch/>
        </p:blipFill>
        <p:spPr bwMode="auto">
          <a:xfrm>
            <a:off x="58056" y="1109314"/>
            <a:ext cx="3456516" cy="286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57602" y="1001495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ICAO FF-ICE &amp; SWIM milestones (quotes)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2" y="2126353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Planned released dates &amp; objectives for next FIXM  Core versions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57602" y="3193153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Planned released dates &amp; objectives for FIXM extensions </a:t>
            </a:r>
            <a:r>
              <a:rPr lang="en-US" dirty="0" smtClean="0">
                <a:solidFill>
                  <a:schemeClr val="tx1"/>
                </a:solidFill>
              </a:rPr>
              <a:t>(developed by CCB)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2" y="4259953"/>
            <a:ext cx="5428342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FIXM version policy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(the one agreed with AIXM CCB)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9659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www.fixm.aero/documents/FIXM%20Release%20Plan%20v1.1.pdf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395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slide-template-2012-ecl 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slide-template-2012-ecl FINAL</Template>
  <TotalTime>881</TotalTime>
  <Words>717</Words>
  <Application>Microsoft Office PowerPoint</Application>
  <PresentationFormat>On-screen Show (4:3)</PresentationFormat>
  <Paragraphs>216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slide-template-2012-ecl FINAL</vt:lpstr>
      <vt:lpstr>FIXM Briefing</vt:lpstr>
      <vt:lpstr>Previous briefings</vt:lpstr>
      <vt:lpstr>Today’s 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open the document and have a look at…</vt:lpstr>
      <vt:lpstr>Next FIXM version</vt:lpstr>
      <vt:lpstr>Next FIXM version – FIXM 4.2.0</vt:lpstr>
      <vt:lpstr>PowerPoint Presentation</vt:lpstr>
      <vt:lpstr>FIXM questions / unknowns in relation to FF-ICE</vt:lpstr>
      <vt:lpstr>Common misconception: FIXM does not use GML so FIXM is not interoperable with AIXM</vt:lpstr>
      <vt:lpstr>Contact details</vt:lpstr>
      <vt:lpstr>PowerPoint Presentation</vt:lpstr>
    </vt:vector>
  </TitlesOfParts>
  <Company>EUROCONTROL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FIXM Briefing for the AIXM CCB</dc:title>
  <dc:creator>LEPORI Hubert</dc:creator>
  <cp:lastModifiedBy>LEPORI Hubert</cp:lastModifiedBy>
  <cp:revision>140</cp:revision>
  <dcterms:created xsi:type="dcterms:W3CDTF">2017-06-01T14:29:43Z</dcterms:created>
  <dcterms:modified xsi:type="dcterms:W3CDTF">2018-06-06T06:55:44Z</dcterms:modified>
</cp:coreProperties>
</file>