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87" r:id="rId3"/>
    <p:sldId id="403" r:id="rId4"/>
    <p:sldId id="404" r:id="rId5"/>
    <p:sldId id="405" r:id="rId6"/>
    <p:sldId id="400" r:id="rId7"/>
    <p:sldId id="399" r:id="rId8"/>
    <p:sldId id="393" r:id="rId9"/>
    <p:sldId id="38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ROSNICU Eduard" initials="P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86" autoAdjust="0"/>
    <p:restoredTop sz="94660"/>
  </p:normalViewPr>
  <p:slideViewPr>
    <p:cSldViewPr>
      <p:cViewPr>
        <p:scale>
          <a:sx n="120" d="100"/>
          <a:sy n="120" d="100"/>
        </p:scale>
        <p:origin x="-1716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B7C03-4F72-4260-AD52-52E28D746923}" type="datetimeFigureOut">
              <a:rPr lang="en-US"/>
              <a:pPr>
                <a:defRPr/>
              </a:pPr>
              <a:t>2/22/2018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E3D4234-410C-48E7-BB6F-6305216A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CCD77-D969-4C1B-A7D1-F0ED26F91391}" type="datetimeFigureOut">
              <a:rPr lang="en-US"/>
              <a:pPr>
                <a:defRPr/>
              </a:pPr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0FDFC-9B44-4BB2-99D8-7119860F0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4F527-8914-4F2B-94B5-DD3D7616E31D}" type="datetimeFigureOut">
              <a:rPr lang="en-US"/>
              <a:pPr>
                <a:defRPr/>
              </a:pPr>
              <a:t>2/22/2018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E0497-B94A-462D-B1E2-E620A671A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950C-6956-4060-A935-5A7C0ECB2C46}" type="datetimeFigureOut">
              <a:rPr lang="en-US"/>
              <a:pPr>
                <a:defRPr/>
              </a:pPr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02099-A610-4E3E-924D-FA722E130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C21F6-0486-4DB8-939C-4195099745AC}" type="datetimeFigureOut">
              <a:rPr lang="en-US"/>
              <a:pPr>
                <a:defRPr/>
              </a:pPr>
              <a:t>2/22/2018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9D70B-8FF5-4D66-BFE4-8A3FAC322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501F8-A8E3-45B6-B9AD-7DF2A13EEB07}" type="datetimeFigureOut">
              <a:rPr lang="en-US"/>
              <a:pPr>
                <a:defRPr/>
              </a:pPr>
              <a:t>2/22/2018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EE2BF-F2EB-46FD-A425-A0661F36B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6785F-914B-4D94-A2EB-FD4BE59EC820}" type="datetimeFigureOut">
              <a:rPr lang="en-US"/>
              <a:pPr>
                <a:defRPr/>
              </a:pPr>
              <a:t>2/22/2018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70E3D-FF4E-4887-86E5-49A921096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190B5-8728-4FBE-9835-92E0F18B982B}" type="datetimeFigureOut">
              <a:rPr lang="en-US"/>
              <a:pPr>
                <a:defRPr/>
              </a:pPr>
              <a:t>2/22/2018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B409C-7BFB-47B5-A0F2-1E7F6133A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28282-28C3-42DA-AB9E-000C3DA95F2D}" type="datetimeFigureOut">
              <a:rPr lang="en-US"/>
              <a:pPr>
                <a:defRPr/>
              </a:pPr>
              <a:t>2/22/2018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A0F69-5452-46EC-BC70-6A72BADEC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AA65-765C-4063-8827-EB59EEB394F7}" type="datetimeFigureOut">
              <a:rPr lang="en-US"/>
              <a:pPr>
                <a:defRPr/>
              </a:pPr>
              <a:t>2/22/2018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CF023-8E12-47C5-B1DE-DB2E1FE58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A2316-263D-4BD6-BEDD-83473220D45C}" type="datetimeFigureOut">
              <a:rPr lang="en-US"/>
              <a:pPr>
                <a:defRPr/>
              </a:pPr>
              <a:t>2/22/2018</a:t>
            </a:fld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C5819-FA9B-40B0-A29D-AFC99557B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2EE7B99-9A98-4A8C-88CF-F060695DB678}" type="datetimeFigureOut">
              <a:rPr lang="en-US"/>
              <a:pPr>
                <a:defRPr/>
              </a:pPr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5B4DEB8-AEC9-4906-BF39-B9EA666B7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8" r:id="rId7"/>
    <p:sldLayoutId id="2147483699" r:id="rId8"/>
    <p:sldLayoutId id="2147483700" r:id="rId9"/>
    <p:sldLayoutId id="2147483691" r:id="rId10"/>
    <p:sldLayoutId id="214748370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xt.eurocontrol.int/aixm_confluence/display/ACGAIP/Interoperability+rule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drive/folders/0BxlGN-YBj-q0bnZkSzFoaC1HbV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drive.google.com/open?id=18fNVXf2TDJHVDzVZT2_6tgqeH7BATHUbl9wut_qNJK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aixm.aero/sites/aixm.aero/files/imce/library/ccb_meetings/aixm_ccb_2017_11/fixm_briefing_to_the_aixm_ccb.ppt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open?id=1kLzaYXxtANNHQFpv1Y4HZM1g4S44IDnBSwgF188oS-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648200"/>
            <a:ext cx="6553200" cy="45720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AIXM CCB – Webex 22 January 2018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838" y="3227388"/>
            <a:ext cx="6629400" cy="1219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AIXM 5.1 – Interoperability issues</a:t>
            </a:r>
            <a:endParaRPr lang="en-GB" dirty="0"/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866900"/>
            <a:ext cx="44577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AIP </a:t>
            </a:r>
            <a:r>
              <a:rPr lang="en-US" dirty="0"/>
              <a:t>Data Set open interoperability </a:t>
            </a:r>
            <a:r>
              <a:rPr lang="en-US" dirty="0" smtClean="0"/>
              <a:t>topics</a:t>
            </a:r>
          </a:p>
          <a:p>
            <a:r>
              <a:rPr lang="en-US" dirty="0" smtClean="0"/>
              <a:t>Feature </a:t>
            </a:r>
            <a:r>
              <a:rPr lang="en-US" dirty="0"/>
              <a:t>identification properties </a:t>
            </a:r>
            <a:r>
              <a:rPr lang="en-US" dirty="0" smtClean="0"/>
              <a:t>list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789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Interoperability scenarios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dirty="0" smtClean="0"/>
              <a:t>Reason for scenarios</a:t>
            </a:r>
          </a:p>
          <a:p>
            <a:pPr lvl="1"/>
            <a:r>
              <a:rPr lang="en-US" dirty="0" smtClean="0"/>
              <a:t>Some interoperability issues (such as discordant UUID) are likely to have different solutions in different use cases</a:t>
            </a:r>
          </a:p>
          <a:p>
            <a:pPr lvl="2"/>
            <a:r>
              <a:rPr lang="en-US" sz="1400" dirty="0"/>
              <a:t>If this is not really the case, the scenarios could be merged in the end…</a:t>
            </a:r>
          </a:p>
          <a:p>
            <a:r>
              <a:rPr lang="en-US" dirty="0" smtClean="0"/>
              <a:t>Proposed scenarios </a:t>
            </a:r>
            <a:r>
              <a:rPr lang="en-US" sz="1600" dirty="0" smtClean="0"/>
              <a:t>(in the order of priorities)</a:t>
            </a:r>
            <a:endParaRPr lang="en-US" dirty="0" smtClean="0"/>
          </a:p>
          <a:p>
            <a:pPr marL="1028700" lvl="2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B050"/>
                </a:solidFill>
              </a:rPr>
              <a:t>AIS publishing data under ICAO SARPS (including provision of data to DAT providers or to another ANSP)</a:t>
            </a:r>
          </a:p>
          <a:p>
            <a:pPr marL="1028700" lvl="2" indent="-342900">
              <a:buFont typeface="+mj-lt"/>
              <a:buAutoNum type="arabicPeriod"/>
            </a:pPr>
            <a:r>
              <a:rPr lang="en-US" sz="1400" dirty="0" smtClean="0"/>
              <a:t>Hub scenario (EAD, other regional implementations)</a:t>
            </a:r>
          </a:p>
          <a:p>
            <a:pPr lvl="3">
              <a:buFont typeface="+mj-lt"/>
              <a:buAutoNum type="arabicPeriod"/>
            </a:pPr>
            <a:r>
              <a:rPr lang="en-US" sz="1200" dirty="0" smtClean="0"/>
              <a:t>Including data coordination with other hubs</a:t>
            </a:r>
          </a:p>
          <a:p>
            <a:pPr marL="1028700" lvl="2" indent="-342900">
              <a:buFont typeface="+mj-lt"/>
              <a:buAutoNum type="arabicPeriod"/>
            </a:pPr>
            <a:r>
              <a:rPr lang="en-US" sz="1400" dirty="0" smtClean="0"/>
              <a:t>Data originator(s) to/from ANSP (particular case – procedure designer, airport data originator)</a:t>
            </a:r>
          </a:p>
          <a:p>
            <a:r>
              <a:rPr lang="en-US" dirty="0" smtClean="0"/>
              <a:t>Other possible scenarios (for later)</a:t>
            </a:r>
          </a:p>
          <a:p>
            <a:pPr lvl="2"/>
            <a:r>
              <a:rPr lang="en-US" sz="1400" dirty="0" smtClean="0"/>
              <a:t>Data merge between FIXM, AIXM and </a:t>
            </a:r>
            <a:r>
              <a:rPr lang="en-US" sz="1400" dirty="0" err="1" smtClean="0"/>
              <a:t>iWXXM</a:t>
            </a:r>
            <a:r>
              <a:rPr lang="en-US" sz="1400" dirty="0" smtClean="0"/>
              <a:t> data sets</a:t>
            </a:r>
          </a:p>
          <a:p>
            <a:pPr lvl="2"/>
            <a:r>
              <a:rPr lang="en-US" sz="1400" dirty="0" smtClean="0"/>
              <a:t>Large scale SWIM interoperability exercises using multiple non-coordinated data sets (such as in the SESAR or FAA demonstrations)</a:t>
            </a:r>
          </a:p>
          <a:p>
            <a:pPr lvl="2"/>
            <a:r>
              <a:rPr lang="en-US" sz="1400" dirty="0" smtClean="0"/>
              <a:t>Use of AIXM data for simulators? </a:t>
            </a:r>
          </a:p>
          <a:p>
            <a:pPr lvl="2"/>
            <a:r>
              <a:rPr lang="en-US" sz="1400" dirty="0" smtClean="0"/>
              <a:t>Digital NOTAM (world-wide)</a:t>
            </a:r>
          </a:p>
          <a:p>
            <a:pPr lvl="2"/>
            <a:r>
              <a:rPr lang="en-US" sz="1400" dirty="0" smtClean="0"/>
              <a:t>IMP “services”</a:t>
            </a:r>
          </a:p>
        </p:txBody>
      </p:sp>
    </p:spTree>
    <p:extLst>
      <p:ext uri="{BB962C8B-B14F-4D97-AF65-F5344CB8AC3E}">
        <p14:creationId xmlns:p14="http://schemas.microsoft.com/office/powerpoint/2010/main" val="7189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AIP Data SET Use Case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Technical Interoperability rules </a:t>
            </a:r>
          </a:p>
          <a:p>
            <a:pPr lvl="1"/>
            <a:r>
              <a:rPr lang="en-GB" dirty="0"/>
              <a:t>Mature content - available for public comments on </a:t>
            </a:r>
            <a:r>
              <a:rPr lang="en-GB" dirty="0" smtClean="0"/>
              <a:t>the </a:t>
            </a:r>
            <a:r>
              <a:rPr lang="en-GB" dirty="0"/>
              <a:t>Confluence web site</a:t>
            </a:r>
          </a:p>
          <a:p>
            <a:pPr lvl="2"/>
            <a:r>
              <a:rPr lang="en-GB" dirty="0">
                <a:hlinkClick r:id="rId2"/>
              </a:rPr>
              <a:t>https://ext.eurocontrol.int/aixm_confluence/display/ACGAIP/Interoperability+rules</a:t>
            </a:r>
            <a:r>
              <a:rPr lang="en-GB" dirty="0"/>
              <a:t> </a:t>
            </a:r>
          </a:p>
          <a:p>
            <a:pPr lvl="2"/>
            <a:r>
              <a:rPr lang="en-GB" dirty="0" smtClean="0"/>
              <a:t>Added recently:</a:t>
            </a:r>
          </a:p>
          <a:p>
            <a:pPr lvl="3"/>
            <a:r>
              <a:rPr lang="en-GB" dirty="0" smtClean="0"/>
              <a:t>Metadata</a:t>
            </a:r>
          </a:p>
          <a:p>
            <a:pPr lvl="3"/>
            <a:r>
              <a:rPr lang="en-GB" dirty="0" smtClean="0"/>
              <a:t>Format and distribution</a:t>
            </a:r>
          </a:p>
          <a:p>
            <a:pPr lvl="3"/>
            <a:r>
              <a:rPr lang="en-GB" dirty="0" smtClean="0"/>
              <a:t>Use of </a:t>
            </a:r>
            <a:r>
              <a:rPr lang="en-GB" dirty="0" err="1" smtClean="0"/>
              <a:t>nilReason</a:t>
            </a:r>
            <a:endParaRPr lang="en-GB" dirty="0" smtClean="0"/>
          </a:p>
          <a:p>
            <a:pPr lvl="3"/>
            <a:r>
              <a:rPr lang="en-GB" dirty="0" smtClean="0"/>
              <a:t>Allowed feature </a:t>
            </a:r>
            <a:r>
              <a:rPr lang="en-GB" dirty="0" smtClean="0"/>
              <a:t>types</a:t>
            </a:r>
          </a:p>
          <a:p>
            <a:pPr lvl="2"/>
            <a:r>
              <a:rPr lang="en-GB" dirty="0" smtClean="0"/>
              <a:t>Open comments</a:t>
            </a:r>
          </a:p>
          <a:p>
            <a:pPr lvl="3"/>
            <a:r>
              <a:rPr lang="en-GB" dirty="0" smtClean="0"/>
              <a:t>See Use </a:t>
            </a:r>
            <a:r>
              <a:rPr lang="en-GB" smtClean="0"/>
              <a:t>of extensions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223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AIP Data SET Use Case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Technical Interoperability rules </a:t>
            </a:r>
          </a:p>
          <a:p>
            <a:pPr lvl="1"/>
            <a:r>
              <a:rPr lang="en-GB" dirty="0" smtClean="0"/>
              <a:t>Drafting area in Google Drive – for the participants in this working group</a:t>
            </a:r>
          </a:p>
          <a:p>
            <a:pPr lvl="2"/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drive.google.com/drive/folders/0BxlGN-YBj-q0bnZkSzFoaC1HbVE</a:t>
            </a:r>
            <a:r>
              <a:rPr lang="en-GB" dirty="0" smtClean="0"/>
              <a:t> </a:t>
            </a:r>
          </a:p>
          <a:p>
            <a:pPr lvl="2"/>
            <a:r>
              <a:rPr lang="en-GB" dirty="0" smtClean="0"/>
              <a:t>Open issues</a:t>
            </a:r>
          </a:p>
          <a:p>
            <a:pPr lvl="3"/>
            <a:r>
              <a:rPr lang="en-GB" dirty="0" smtClean="0"/>
              <a:t>See document…</a:t>
            </a:r>
          </a:p>
        </p:txBody>
      </p:sp>
    </p:spTree>
    <p:extLst>
      <p:ext uri="{BB962C8B-B14F-4D97-AF65-F5344CB8AC3E}">
        <p14:creationId xmlns:p14="http://schemas.microsoft.com/office/powerpoint/2010/main" val="208669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Feature identifying properties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Work in progress </a:t>
            </a:r>
            <a:r>
              <a:rPr lang="en-GB" dirty="0" smtClean="0"/>
              <a:t>– looks almost finalised </a:t>
            </a:r>
          </a:p>
          <a:p>
            <a:pPr lvl="1"/>
            <a:r>
              <a:rPr lang="en-GB" sz="1400" dirty="0" smtClean="0"/>
              <a:t>Thanks to Manfred Beckmann (</a:t>
            </a:r>
            <a:r>
              <a:rPr lang="en-GB" sz="1400" dirty="0" err="1" smtClean="0"/>
              <a:t>Solitec</a:t>
            </a:r>
            <a:r>
              <a:rPr lang="en-GB" sz="1400" dirty="0" smtClean="0"/>
              <a:t>) and Francois </a:t>
            </a:r>
            <a:r>
              <a:rPr lang="en-GB" sz="1400" dirty="0" err="1" smtClean="0"/>
              <a:t>Germain</a:t>
            </a:r>
            <a:r>
              <a:rPr lang="en-GB" sz="1400" dirty="0" smtClean="0"/>
              <a:t> (Thales) for drafting, Gianluca Tamburri (IDS) for review. Missed anyone else?</a:t>
            </a:r>
            <a:endParaRPr lang="en-GB" dirty="0"/>
          </a:p>
          <a:p>
            <a:pPr lvl="1"/>
            <a:r>
              <a:rPr lang="en-GB" sz="1200" dirty="0">
                <a:solidFill>
                  <a:srgbClr val="FF0000"/>
                </a:solidFill>
                <a:hlinkClick r:id="rId2"/>
              </a:rPr>
              <a:t>https://drive.google.com/open?id=18fNVXf2TDJHVDzVZT2_6tgqeH7BATHUbl9wut_qNJKM</a:t>
            </a:r>
            <a:r>
              <a:rPr lang="en-GB" dirty="0">
                <a:solidFill>
                  <a:srgbClr val="FF0000"/>
                </a:solidFill>
              </a:rPr>
              <a:t> </a:t>
            </a:r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124200"/>
            <a:ext cx="5562600" cy="3389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137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Feature identification </a:t>
            </a:r>
            <a:r>
              <a:rPr lang="en-US" dirty="0" smtClean="0"/>
              <a:t>properties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(Still) </a:t>
            </a:r>
            <a:r>
              <a:rPr lang="en-GB" dirty="0" err="1" smtClean="0">
                <a:solidFill>
                  <a:srgbClr val="FF0000"/>
                </a:solidFill>
              </a:rPr>
              <a:t>ToDo</a:t>
            </a:r>
            <a:endParaRPr lang="en-GB" dirty="0" smtClean="0">
              <a:solidFill>
                <a:srgbClr val="FF0000"/>
              </a:solidFill>
            </a:endParaRPr>
          </a:p>
          <a:p>
            <a:pPr lvl="1"/>
            <a:r>
              <a:rPr lang="en-GB" dirty="0" smtClean="0"/>
              <a:t>See </a:t>
            </a:r>
            <a:r>
              <a:rPr lang="en-GB" dirty="0"/>
              <a:t>what other XMs are using when they refer to aeronautical features, for example FIXM, </a:t>
            </a:r>
            <a:r>
              <a:rPr lang="en-GB" dirty="0" err="1"/>
              <a:t>iWXXM</a:t>
            </a:r>
            <a:endParaRPr lang="en-GB" dirty="0"/>
          </a:p>
          <a:p>
            <a:pPr lvl="2"/>
            <a:r>
              <a:rPr lang="en-GB" dirty="0"/>
              <a:t>For example, FIXM is using also alternatives (such as ICAO or IATA or name for an aerodrome</a:t>
            </a:r>
            <a:r>
              <a:rPr lang="en-GB" dirty="0" smtClean="0"/>
              <a:t>)</a:t>
            </a:r>
          </a:p>
          <a:p>
            <a:pPr lvl="3"/>
            <a:r>
              <a:rPr lang="en-GB" dirty="0" smtClean="0">
                <a:solidFill>
                  <a:srgbClr val="FF0000"/>
                </a:solidFill>
              </a:rPr>
              <a:t>See presentation of FIXM 4.1 from CCB meeting in </a:t>
            </a:r>
            <a:r>
              <a:rPr lang="en-GB" dirty="0">
                <a:solidFill>
                  <a:srgbClr val="FF0000"/>
                </a:solidFill>
              </a:rPr>
              <a:t>Brussels: </a:t>
            </a:r>
            <a:r>
              <a:rPr lang="en-GB" sz="900" dirty="0">
                <a:solidFill>
                  <a:srgbClr val="FF0000"/>
                </a:solidFill>
                <a:hlinkClick r:id="rId2"/>
              </a:rPr>
              <a:t>http://</a:t>
            </a:r>
            <a:r>
              <a:rPr lang="en-GB" sz="900" dirty="0" smtClean="0">
                <a:solidFill>
                  <a:srgbClr val="FF0000"/>
                </a:solidFill>
                <a:hlinkClick r:id="rId2"/>
              </a:rPr>
              <a:t>aixm.aero/sites/aixm.aero/files/imce/library/ccb_meetings/aixm_ccb_2017_11/fixm_briefing_to_the_aixm_ccb.pptx</a:t>
            </a:r>
            <a:r>
              <a:rPr lang="en-GB" sz="900" dirty="0" smtClean="0">
                <a:solidFill>
                  <a:srgbClr val="FF0000"/>
                </a:solidFill>
              </a:rPr>
              <a:t> </a:t>
            </a:r>
            <a:endParaRPr lang="en-GB" dirty="0" smtClean="0">
              <a:solidFill>
                <a:srgbClr val="FF0000"/>
              </a:solidFill>
            </a:endParaRPr>
          </a:p>
          <a:p>
            <a:pPr lvl="1"/>
            <a:r>
              <a:rPr lang="en-GB" dirty="0" smtClean="0"/>
              <a:t>Cross-check the list with the proposed mandatory attributes for the AIP data set</a:t>
            </a:r>
          </a:p>
          <a:p>
            <a:pPr lvl="1"/>
            <a:r>
              <a:rPr lang="en-GB" dirty="0"/>
              <a:t>Focus on the features that are part of the AIP data set, publish a partial list that concerns only those features, in support of the AIP data set coding guidelines.</a:t>
            </a:r>
          </a:p>
          <a:p>
            <a:pPr lvl="2"/>
            <a:r>
              <a:rPr lang="en-US" dirty="0"/>
              <a:t>Identify potential duplicates by “natural key” (data verification rules with ‘warning’ message</a:t>
            </a:r>
          </a:p>
          <a:p>
            <a:pPr lvl="2"/>
            <a:r>
              <a:rPr lang="en-US" dirty="0"/>
              <a:t>Use in </a:t>
            </a:r>
            <a:r>
              <a:rPr lang="en-US" dirty="0" err="1" smtClean="0"/>
              <a:t>xlink:title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37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issues list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new entries</a:t>
            </a:r>
          </a:p>
          <a:p>
            <a:pPr lvl="1"/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drive.google.com/open?id=1kLzaYXxtANNHQFpv1Y4HZM1g4S44IDnBSwgF188oS-g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Needs a clean-up…</a:t>
            </a:r>
          </a:p>
        </p:txBody>
      </p:sp>
    </p:spTree>
    <p:extLst>
      <p:ext uri="{BB962C8B-B14F-4D97-AF65-F5344CB8AC3E}">
        <p14:creationId xmlns:p14="http://schemas.microsoft.com/office/powerpoint/2010/main" val="26315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373563"/>
          </a:xfrm>
        </p:spPr>
        <p:txBody>
          <a:bodyPr/>
          <a:lstStyle/>
          <a:p>
            <a:r>
              <a:rPr lang="en-US" dirty="0" smtClean="0"/>
              <a:t>Next Webex </a:t>
            </a:r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THU 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2 April</a:t>
            </a:r>
          </a:p>
          <a:p>
            <a:pPr lvl="1"/>
            <a:r>
              <a:rPr lang="en-US" dirty="0" smtClean="0"/>
              <a:t>14:30 – 16:30 Brussels time</a:t>
            </a:r>
          </a:p>
          <a:p>
            <a:pPr lvl="1"/>
            <a:r>
              <a:rPr lang="en-US" dirty="0" smtClean="0"/>
              <a:t>Work items topics expected to progress in the meantime</a:t>
            </a:r>
          </a:p>
          <a:p>
            <a:pPr lvl="2"/>
            <a:r>
              <a:rPr lang="en-US" dirty="0" smtClean="0"/>
              <a:t>AIP Data Set open interoperability topics</a:t>
            </a:r>
          </a:p>
          <a:p>
            <a:pPr lvl="2"/>
            <a:r>
              <a:rPr lang="en-US" dirty="0" smtClean="0"/>
              <a:t>Feature identification properties list - actions</a:t>
            </a:r>
          </a:p>
        </p:txBody>
      </p:sp>
    </p:spTree>
    <p:extLst>
      <p:ext uri="{BB962C8B-B14F-4D97-AF65-F5344CB8AC3E}">
        <p14:creationId xmlns:p14="http://schemas.microsoft.com/office/powerpoint/2010/main" val="81736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10385</TotalTime>
  <Words>459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Apothecary</vt:lpstr>
      <vt:lpstr>AIXM 5.1 – Interoperability issues</vt:lpstr>
      <vt:lpstr>Agenda</vt:lpstr>
      <vt:lpstr>Interoperability scenarios</vt:lpstr>
      <vt:lpstr>AIP Data SET Use Case</vt:lpstr>
      <vt:lpstr>AIP Data SET Use Case</vt:lpstr>
      <vt:lpstr>Feature identifying properties</vt:lpstr>
      <vt:lpstr>Feature identification properties</vt:lpstr>
      <vt:lpstr>Global issues list</vt:lpstr>
      <vt:lpstr>Next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AIXM 5.1.1 scripts and plannning</dc:title>
  <dc:creator>POROSNICU Eduard</dc:creator>
  <cp:lastModifiedBy>POROSNICU Eduard</cp:lastModifiedBy>
  <cp:revision>647</cp:revision>
  <dcterms:created xsi:type="dcterms:W3CDTF">2006-08-16T00:00:00Z</dcterms:created>
  <dcterms:modified xsi:type="dcterms:W3CDTF">2018-02-22T13:32:19Z</dcterms:modified>
</cp:coreProperties>
</file>