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1" r:id="rId4"/>
    <p:sldId id="262" r:id="rId5"/>
    <p:sldId id="263" r:id="rId6"/>
    <p:sldId id="264" r:id="rId7"/>
    <p:sldId id="260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5FCB7-42D8-4C1C-8A38-F9AB92C29229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D532E-A86B-4F50-AF51-B62FE7E9E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3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9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66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D532E-A86B-4F50-AF51-B62FE7E9E3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AIXM Message Granularity</a:t>
            </a:r>
            <a:endParaRPr lang="en-US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2782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Kevin Lew, CNA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29,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best level of AIXM message granularity for services dealing with only a subset of features?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9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AIXM basic message</a:t>
            </a:r>
          </a:p>
          <a:p>
            <a:pPr lvl="1"/>
            <a:r>
              <a:rPr lang="en-US" dirty="0" smtClean="0"/>
              <a:t>Using the Event extension to identify features within the message</a:t>
            </a:r>
          </a:p>
          <a:p>
            <a:r>
              <a:rPr lang="en-US" dirty="0"/>
              <a:t>Service specific message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A message containing Airspace, Route, and Aerial Refueling features.</a:t>
            </a:r>
            <a:endParaRPr lang="en-US" dirty="0"/>
          </a:p>
          <a:p>
            <a:r>
              <a:rPr lang="en-US" dirty="0" smtClean="0"/>
              <a:t>Feature specific message types</a:t>
            </a:r>
          </a:p>
          <a:p>
            <a:pPr lvl="1"/>
            <a:r>
              <a:rPr lang="en-US" dirty="0" smtClean="0"/>
              <a:t>Provide separate Airspace, Route, and Aerial Refueling messages</a:t>
            </a:r>
          </a:p>
        </p:txBody>
      </p:sp>
    </p:spTree>
    <p:extLst>
      <p:ext uri="{BB962C8B-B14F-4D97-AF65-F5344CB8AC3E}">
        <p14:creationId xmlns:p14="http://schemas.microsoft.com/office/powerpoint/2010/main" val="36725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342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Message for Airspace, Route, and Aerial Refueling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324600" cy="41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Messages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1"/>
            <a:ext cx="3962400" cy="2563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59521"/>
            <a:ext cx="3995738" cy="2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Consumer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more difficult to handle for consumers? </a:t>
            </a:r>
          </a:p>
          <a:p>
            <a:pPr lvl="1"/>
            <a:r>
              <a:rPr lang="en-US" dirty="0" smtClean="0"/>
              <a:t>A single service message that can provide many different feature types </a:t>
            </a:r>
          </a:p>
          <a:p>
            <a:pPr lvl="1"/>
            <a:r>
              <a:rPr lang="en-US" dirty="0" smtClean="0"/>
              <a:t>3 different service messages to handle different feature types</a:t>
            </a:r>
          </a:p>
          <a:p>
            <a:r>
              <a:rPr lang="en-US" dirty="0" smtClean="0"/>
              <a:t>Have there been difficulties using the AIXM basic message with the Event extension?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Questions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2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Contact Information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279" y="6248400"/>
            <a:ext cx="304800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500" dirty="0" smtClean="0"/>
              <a:t>3</a:t>
            </a:r>
            <a:endParaRPr lang="en-US" sz="25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Kevin Lew, CNA</a:t>
            </a:r>
          </a:p>
          <a:p>
            <a:pPr marL="0" indent="0">
              <a:buNone/>
            </a:pPr>
            <a:r>
              <a:rPr lang="en-US" dirty="0" smtClean="0"/>
              <a:t>kevin.ctr.lew@faa.gov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148</Words>
  <Application>Microsoft Office PowerPoint</Application>
  <PresentationFormat>On-screen Show (4:3)</PresentationFormat>
  <Paragraphs>34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Message Granularity</vt:lpstr>
      <vt:lpstr>Message Granularity</vt:lpstr>
      <vt:lpstr>One Message for Airspace, Route, and Aerial Refueling</vt:lpstr>
      <vt:lpstr>Separate Messages</vt:lpstr>
      <vt:lpstr>Service Consumer Experiences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Kevin Lew</cp:lastModifiedBy>
  <cp:revision>15</cp:revision>
  <dcterms:created xsi:type="dcterms:W3CDTF">2012-06-25T19:22:03Z</dcterms:created>
  <dcterms:modified xsi:type="dcterms:W3CDTF">2013-08-28T19:12:34Z</dcterms:modified>
</cp:coreProperties>
</file>