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A92D"/>
    <a:srgbClr val="49A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85672" autoAdjust="0"/>
  </p:normalViewPr>
  <p:slideViewPr>
    <p:cSldViewPr snapToGrid="0">
      <p:cViewPr varScale="1">
        <p:scale>
          <a:sx n="112" d="100"/>
          <a:sy n="112" d="100"/>
        </p:scale>
        <p:origin x="20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C07CF-24B8-40BC-886C-47BFFCCBC272}" type="datetimeFigureOut">
              <a:rPr lang="en-GB" smtClean="0"/>
              <a:t>01-07-2020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F16F-4122-4FFC-8A5F-B9491331B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4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AIXM 5.2 </a:t>
            </a:r>
            <a:r>
              <a:rPr lang="en-GB" dirty="0" smtClean="0"/>
              <a:t>Briefing, 1</a:t>
            </a:r>
            <a:r>
              <a:rPr lang="en-GB" baseline="30000" dirty="0" smtClean="0"/>
              <a:t>st</a:t>
            </a:r>
            <a:r>
              <a:rPr lang="en-GB" dirty="0" smtClean="0"/>
              <a:t> of July 2020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GNSS and Procedures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0676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86200" y="6397752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rgbClr val="002060"/>
                </a:solidFill>
              </a:rPr>
              <a:t>Presented by: </a:t>
            </a:r>
            <a:r>
              <a:rPr lang="en-GB" sz="1600" i="1" dirty="0" smtClean="0">
                <a:solidFill>
                  <a:srgbClr val="002060"/>
                </a:solidFill>
              </a:rPr>
              <a:t>Eduard POROSNICU, </a:t>
            </a:r>
            <a:r>
              <a:rPr lang="en-GB" sz="1600" i="1" dirty="0" smtClean="0">
                <a:solidFill>
                  <a:srgbClr val="002060"/>
                </a:solidFill>
              </a:rPr>
              <a:t>EUROCONTROL</a:t>
            </a:r>
            <a:endParaRPr lang="en-GB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GNSS model (working draft)</a:t>
            </a:r>
            <a:endParaRPr lang="en-GB" dirty="0"/>
          </a:p>
        </p:txBody>
      </p:sp>
      <p:pic>
        <p:nvPicPr>
          <p:cNvPr id="1026" name="Picture 2" descr="https://lh3.googleusercontent.com/nKLkVsAiif0hC6FJV9dZwAmZPU4fUAciCY7Ku9CDzw3jmhT7-eOW8RYuMlEWGhYxTrBXZwS9iOQGnaXrVGRrPBDsjFnbRjbdEmZzi97RZraaZTbZaYDyYIgWuz2jmOACbMqZ-9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06" y="1675981"/>
            <a:ext cx="8041594" cy="500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710" y="2187724"/>
            <a:ext cx="1565720" cy="9387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b="1" i="1" dirty="0" smtClean="0"/>
              <a:t>Under investigation</a:t>
            </a:r>
            <a:r>
              <a:rPr lang="en-GB" sz="1100" dirty="0" smtClean="0"/>
              <a:t>: integrate GBAS in the </a:t>
            </a:r>
            <a:r>
              <a:rPr lang="en-GB" sz="1100" dirty="0" err="1" smtClean="0"/>
              <a:t>Navaid</a:t>
            </a:r>
            <a:r>
              <a:rPr lang="en-GB" sz="1100" dirty="0" smtClean="0"/>
              <a:t> &amp; </a:t>
            </a:r>
            <a:r>
              <a:rPr lang="en-GB" sz="1100" dirty="0" err="1" smtClean="0"/>
              <a:t>NavaidEquipment</a:t>
            </a:r>
            <a:r>
              <a:rPr lang="en-GB" sz="1100" dirty="0" smtClean="0"/>
              <a:t> model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49327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GNSS model (working draft)</a:t>
            </a:r>
          </a:p>
        </p:txBody>
      </p:sp>
      <p:pic>
        <p:nvPicPr>
          <p:cNvPr id="2050" name="Picture 2" descr="https://lh5.googleusercontent.com/MV5STWd_jaUz94U6t1vyBXL93TeGjOF8xBB4Jr-MstqLeVdo6i4Dxwc2IL2gaeArWZxyLbQTZv3Icw6-xBX7qXYesncK0YSgcjrpI3UbG6Ll7WGxsXRdNmhnvPQUN9FacQu8fge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59216"/>
            <a:ext cx="8229600" cy="416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8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Revision of approach condition</a:t>
            </a:r>
            <a:br>
              <a:rPr lang="en-GB" dirty="0" smtClean="0"/>
            </a:br>
            <a:r>
              <a:rPr lang="en-GB" dirty="0" smtClean="0"/>
              <a:t>(“multiple minima lines”)</a:t>
            </a:r>
            <a:endParaRPr lang="en-GB" dirty="0"/>
          </a:p>
        </p:txBody>
      </p:sp>
      <p:pic>
        <p:nvPicPr>
          <p:cNvPr id="3076" name="Picture 4" descr="https://lh5.googleusercontent.com/29Inkag5LKeUCBUfhSbI5hNm-G3WPgQr_eTPxxS6GGON4mIp5ib1LgCZ6VDVkfI9BEF6e_VBVJ77vvwSGOSP3Y83Yg6kSlf2oCuHgsEQX8JazIHsB_-6yhXjJz_aqrEQ11pTb8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392" y="1418128"/>
            <a:ext cx="5020343" cy="538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7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FAS Data Block – Use cases</a:t>
            </a:r>
            <a:endParaRPr lang="en-GB" dirty="0"/>
          </a:p>
        </p:txBody>
      </p:sp>
      <p:pic>
        <p:nvPicPr>
          <p:cNvPr id="4098" name="Picture 2" descr="https://lh5.googleusercontent.com/Ir5ov80IQxVI76nW0J8ZjuY4GQqgpw_WUL0o7bNEQDVtq99mtp5rtXbormyk3AQrT928Bv7M1DGSQlGOsso0_GfFW4hEzyr5aSJHjS8TuAog8V8RenhCRSqeX3bFELup9I8rtB7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860" y="2232336"/>
            <a:ext cx="664845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51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FAS Data Block – model revision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1495425"/>
            <a:ext cx="5772150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43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31116</TotalTime>
  <Words>63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Apothecary</vt:lpstr>
      <vt:lpstr>GNSS and Procedures</vt:lpstr>
      <vt:lpstr>GNSS model (working draft)</vt:lpstr>
      <vt:lpstr>GNSS model (working draft)</vt:lpstr>
      <vt:lpstr>Revision of approach condition (“multiple minima lines”)</vt:lpstr>
      <vt:lpstr>FAS Data Block – Use cases</vt:lpstr>
      <vt:lpstr>FAS Data Block – model revision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1088</cp:revision>
  <dcterms:created xsi:type="dcterms:W3CDTF">2006-08-16T00:00:00Z</dcterms:created>
  <dcterms:modified xsi:type="dcterms:W3CDTF">2020-07-01T09:03:08Z</dcterms:modified>
</cp:coreProperties>
</file>