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6837" autoAdjust="0"/>
  </p:normalViewPr>
  <p:slideViewPr>
    <p:cSldViewPr>
      <p:cViewPr varScale="1">
        <p:scale>
          <a:sx n="78" d="100"/>
          <a:sy n="78" d="100"/>
        </p:scale>
        <p:origin x="163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Angle/Distance indication</a:t>
            </a:r>
            <a:br>
              <a:rPr lang="en-US" sz="2800" dirty="0" smtClean="0"/>
            </a:br>
            <a:r>
              <a:rPr lang="en-US" sz="2800" dirty="0" smtClean="0"/>
              <a:t>Under Development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by: Katrina Wilson, FAA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7988"/>
            <a:ext cx="8534400" cy="10398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 AngleIndication </a:t>
            </a:r>
            <a:r>
              <a:rPr lang="en-US" b="1" dirty="0"/>
              <a:t>and DistanceIndication </a:t>
            </a:r>
            <a:r>
              <a:rPr lang="en-US" b="1" dirty="0" smtClean="0"/>
              <a:t>into </a:t>
            </a:r>
            <a:r>
              <a:rPr lang="en-US" b="1" dirty="0"/>
              <a:t>objects</a:t>
            </a:r>
          </a:p>
        </p:txBody>
      </p:sp>
      <p:pic>
        <p:nvPicPr>
          <p:cNvPr id="4" name="image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600200"/>
            <a:ext cx="8686800" cy="5105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953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7988"/>
            <a:ext cx="8534400" cy="10398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 AngleIndication </a:t>
            </a:r>
            <a:r>
              <a:rPr lang="en-US" b="1" dirty="0"/>
              <a:t>and DistanceIndication </a:t>
            </a:r>
            <a:r>
              <a:rPr lang="en-US" b="1" dirty="0" smtClean="0"/>
              <a:t>into </a:t>
            </a:r>
            <a:r>
              <a:rPr lang="en-US" b="1" dirty="0"/>
              <a:t>objects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1600200"/>
            <a:ext cx="8839199" cy="5105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618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29834</TotalTime>
  <Words>35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Century Gothic</vt:lpstr>
      <vt:lpstr>Apothecary</vt:lpstr>
      <vt:lpstr>  Angle/Distance indication Under Development </vt:lpstr>
      <vt:lpstr>CHANGE AngleIndication and DistanceIndication into objects</vt:lpstr>
      <vt:lpstr>CHANGE AngleIndication and DistanceIndication into objects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Katrina Wilson</cp:lastModifiedBy>
  <cp:revision>1072</cp:revision>
  <dcterms:created xsi:type="dcterms:W3CDTF">2006-08-16T00:00:00Z</dcterms:created>
  <dcterms:modified xsi:type="dcterms:W3CDTF">2020-07-01T13:44:33Z</dcterms:modified>
</cp:coreProperties>
</file>